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56" r:id="rId2"/>
    <p:sldId id="285" r:id="rId3"/>
    <p:sldId id="287" r:id="rId4"/>
    <p:sldId id="288" r:id="rId5"/>
    <p:sldId id="289" r:id="rId6"/>
    <p:sldId id="291" r:id="rId7"/>
    <p:sldId id="292" r:id="rId8"/>
    <p:sldId id="293" r:id="rId9"/>
    <p:sldId id="294" r:id="rId10"/>
    <p:sldId id="295" r:id="rId11"/>
    <p:sldId id="296" r:id="rId12"/>
    <p:sldId id="297" r:id="rId13"/>
    <p:sldId id="298" r:id="rId14"/>
    <p:sldId id="303" r:id="rId15"/>
    <p:sldId id="302" r:id="rId16"/>
    <p:sldId id="301" r:id="rId17"/>
    <p:sldId id="304" r:id="rId18"/>
    <p:sldId id="305" r:id="rId19"/>
    <p:sldId id="306" r:id="rId20"/>
    <p:sldId id="307" r:id="rId21"/>
    <p:sldId id="308" r:id="rId22"/>
    <p:sldId id="309" r:id="rId23"/>
    <p:sldId id="310" r:id="rId24"/>
    <p:sldId id="311" r:id="rId25"/>
    <p:sldId id="312" r:id="rId26"/>
    <p:sldId id="313" r:id="rId27"/>
    <p:sldId id="318" r:id="rId28"/>
    <p:sldId id="314" r:id="rId29"/>
    <p:sldId id="315" r:id="rId30"/>
    <p:sldId id="316" r:id="rId31"/>
    <p:sldId id="317" r:id="rId32"/>
    <p:sldId id="319" r:id="rId33"/>
    <p:sldId id="286" r:id="rId34"/>
  </p:sldIdLst>
  <p:sldSz cx="12241213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5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71" autoAdjust="0"/>
    <p:restoredTop sz="65432" autoAdjust="0"/>
  </p:normalViewPr>
  <p:slideViewPr>
    <p:cSldViewPr>
      <p:cViewPr>
        <p:scale>
          <a:sx n="60" d="100"/>
          <a:sy n="60" d="100"/>
        </p:scale>
        <p:origin x="-1086" y="66"/>
      </p:cViewPr>
      <p:guideLst>
        <p:guide orient="horz" pos="2160"/>
        <p:guide pos="385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40" d="100"/>
        <a:sy n="4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8AEAF4-FF97-4F5C-8334-67CF5C4E4C2D}" type="datetimeFigureOut">
              <a:rPr lang="ru-RU" smtClean="0"/>
              <a:t>13.11.2021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69888" y="685800"/>
            <a:ext cx="61182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8EC213-9BFB-49B5-A12A-5090A4FDD5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15234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poemata.ru/poets/kudlachev-viktor/baba-seyala-goroh/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po-ymy.ru/zagadki-pro-doktora-ajbolita-dlya-detej.html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Написание букв в разных частях словарных слов невозможно проверить при изменении формы самого слова – их можно только запомнить. Этому способствует регулярное повторение заученных наборов орфограмм – в устной и письменной форме, отдельно и в комплексе других упражнений.  В презентации ведется работа и над проверяемыми орфограммами. Данная презентация предлагает проведение словарного диктанта на уроке русского языка начальных классов в следующем порядке:</a:t>
            </a:r>
          </a:p>
          <a:p>
            <a:r>
              <a:rPr lang="ru-RU" dirty="0" smtClean="0"/>
              <a:t>Просмотр набора картинок с подписями в виде слов с пропущенными буквами,</a:t>
            </a:r>
          </a:p>
          <a:p>
            <a:r>
              <a:rPr lang="ru-RU" dirty="0" smtClean="0"/>
              <a:t>Запись в тетради пропущенных букв для каждого нового слова через запятую</a:t>
            </a:r>
            <a:r>
              <a:rPr lang="ru-RU" baseline="0" dirty="0" smtClean="0"/>
              <a:t> или через пробел.</a:t>
            </a:r>
            <a:endParaRPr lang="ru-RU" dirty="0" smtClean="0"/>
          </a:p>
          <a:p>
            <a:r>
              <a:rPr lang="ru-RU" dirty="0" smtClean="0"/>
              <a:t>Взаимопроверка правильности выполнения диктанта по приведенному ключу.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8EC213-9BFB-49B5-A12A-5090A4FDD5DB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24877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="1" dirty="0" smtClean="0"/>
              <a:t>Источники:</a:t>
            </a:r>
          </a:p>
          <a:p>
            <a:r>
              <a:rPr lang="en-US" b="1" dirty="0" smtClean="0"/>
              <a:t>https://avatars.mds.yandex.net/get-zen_doc/4515217/pub_60c9aef45118933618b05958_60c9af111074d76d88680949/scale_1200</a:t>
            </a:r>
            <a:endParaRPr lang="ru-RU" b="1" dirty="0" smtClean="0"/>
          </a:p>
          <a:p>
            <a:r>
              <a:rPr lang="en-US" b="1" dirty="0" smtClean="0"/>
              <a:t>https://onevoicevirtualassistant.com/wp-content/uploads/2016/09/Depositphotos_10695183_original.jpg</a:t>
            </a:r>
            <a:endParaRPr lang="ru-RU" b="1" dirty="0" smtClean="0"/>
          </a:p>
          <a:p>
            <a:endParaRPr lang="ru-RU" b="1" dirty="0" smtClean="0"/>
          </a:p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Свобода - это отсутствие ограничений и стеснений в чём-либо, возможность делать всё, что не наносит вреда другому.</a:t>
            </a:r>
            <a:b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Свобода - это возможность проявления своей воли на основе осознания законов природы и общества.</a:t>
            </a:r>
            <a:b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Свобода – состояние того, кто не находится в заключении, в неволе.</a:t>
            </a:r>
            <a:b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Толковый словарь Ожегова</a:t>
            </a:r>
            <a:b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Свобода - способность человека действовать в соответствии со своими интересами и целями, осуществлять выбор.</a:t>
            </a:r>
            <a:b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Большой Энциклопедический словарь</a:t>
            </a:r>
          </a:p>
          <a:p>
            <a:endParaRPr lang="ru-RU" b="1" dirty="0" smtClean="0"/>
          </a:p>
          <a:p>
            <a:endParaRPr lang="ru-RU" b="1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8EC213-9BFB-49B5-A12A-5090A4FDD5DB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94341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="1" dirty="0" smtClean="0"/>
              <a:t>Источники:</a:t>
            </a:r>
          </a:p>
          <a:p>
            <a:r>
              <a:rPr lang="en-US" b="1" dirty="0" smtClean="0"/>
              <a:t>https://obrazovanie365.ru/stihi/pro-ekskavator-dlya-detej</a:t>
            </a:r>
            <a:endParaRPr lang="ru-RU" b="1" dirty="0" smtClean="0"/>
          </a:p>
          <a:p>
            <a:r>
              <a:rPr lang="en-US" b="1" dirty="0" smtClean="0"/>
              <a:t>https://coloringwizards.com/wp-content/uploads/2021/02/Excavator-Coloring-Page.jpg</a:t>
            </a:r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8EC213-9BFB-49B5-A12A-5090A4FDD5DB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943415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="1" dirty="0" smtClean="0"/>
              <a:t>Источники:</a:t>
            </a:r>
          </a:p>
          <a:p>
            <a:r>
              <a:rPr lang="en-US" b="1" dirty="0" smtClean="0"/>
              <a:t>https://libmir.com/i/76/415976/i_050.jpg</a:t>
            </a:r>
            <a:endParaRPr lang="ru-RU" b="1" dirty="0" smtClean="0"/>
          </a:p>
          <a:p>
            <a:r>
              <a:rPr lang="en-US" b="1" dirty="0" smtClean="0"/>
              <a:t>https://stihi.ru/2010/04/28/6985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8EC213-9BFB-49B5-A12A-5090A4FDD5DB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943415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="1" dirty="0" smtClean="0"/>
              <a:t>Источники:</a:t>
            </a:r>
          </a:p>
          <a:p>
            <a:r>
              <a:rPr lang="en-US" b="1" dirty="0" smtClean="0"/>
              <a:t>https://</a:t>
            </a:r>
            <a:r>
              <a:rPr lang="ru-RU" b="1" dirty="0" err="1" smtClean="0"/>
              <a:t>урок.рф</a:t>
            </a:r>
            <a:r>
              <a:rPr lang="ru-RU" b="1" dirty="0" smtClean="0"/>
              <a:t>/</a:t>
            </a:r>
            <a:r>
              <a:rPr lang="en-US" b="1" dirty="0" smtClean="0"/>
              <a:t>library/slovarnoe_slovogalereya_173618.html</a:t>
            </a:r>
            <a:endParaRPr lang="ru-RU" b="1" dirty="0" smtClean="0"/>
          </a:p>
          <a:p>
            <a:r>
              <a:rPr lang="en-US" b="1" smtClean="0"/>
              <a:t>https://mkult.rk.gov.ru/uploads/txteditor/mkult/attachments/articles/d4/1d/8c/d98f00b204e9800998ecf8427e/phpSUntMu_DSC_2430.JPG</a:t>
            </a:r>
            <a:endParaRPr lang="ru-RU" b="1" dirty="0" smtClean="0"/>
          </a:p>
          <a:p>
            <a:r>
              <a:rPr lang="en-US" b="1" dirty="0" smtClean="0"/>
              <a:t>https://tripplanet.ru/wp-content/uploads/europe/russia/stavropol/picture-gallery-grechishkin.jpg</a:t>
            </a:r>
            <a:r>
              <a:rPr lang="ru-RU" b="1" dirty="0" err="1" smtClean="0"/>
              <a:t>пейз</a:t>
            </a:r>
            <a:endParaRPr lang="ru-RU" b="1" dirty="0" smtClean="0"/>
          </a:p>
          <a:p>
            <a:r>
              <a:rPr lang="en-US" b="1" dirty="0" smtClean="0"/>
              <a:t>http://m.ua.fortop-food.com/Content/File_Img/S_Product/2016-07-28/201607281702216205713.jpg</a:t>
            </a:r>
            <a:endParaRPr lang="ru-RU" b="1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Виктор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Кудлачев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Баба сеяла горох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Источник: 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https://poemata.ru/poets/kudlachev-viktor/baba-seyala-goroh/</a:t>
            </a:r>
            <a:endParaRPr lang="ru-RU" dirty="0" smtClean="0"/>
          </a:p>
          <a:p>
            <a:endParaRPr lang="ru-RU" b="1" dirty="0" smtClean="0"/>
          </a:p>
          <a:p>
            <a:endParaRPr lang="ru-RU" b="1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8EC213-9BFB-49B5-A12A-5090A4FDD5DB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943415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="1" dirty="0" smtClean="0"/>
              <a:t>Источники:</a:t>
            </a:r>
          </a:p>
          <a:p>
            <a:r>
              <a:rPr lang="en-US" b="1" dirty="0" smtClean="0"/>
              <a:t>http://www.myshared.ru/slide/632754/</a:t>
            </a:r>
            <a:endParaRPr lang="ru-RU" b="1" dirty="0" smtClean="0"/>
          </a:p>
          <a:p>
            <a:r>
              <a:rPr lang="en-US" b="1" dirty="0" smtClean="0"/>
              <a:t>https://avatars.mds.yandex.net/get-zen_doc/1131118/pub_5bcdfd7a5e9ba600af1c1498_5bcdfdd04b784900ac543998/scale_1200</a:t>
            </a:r>
            <a:endParaRPr lang="ru-RU" b="1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8EC213-9BFB-49B5-A12A-5090A4FDD5DB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943415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="1" dirty="0" smtClean="0"/>
              <a:t>Источники:</a:t>
            </a:r>
          </a:p>
          <a:p>
            <a:r>
              <a:rPr lang="en-US" b="1" dirty="0" smtClean="0"/>
              <a:t>https://e-derslik.edu.az/books/98/assets/img/page179/1.jpg</a:t>
            </a:r>
            <a:endParaRPr lang="ru-RU" b="1" dirty="0" smtClean="0"/>
          </a:p>
          <a:p>
            <a:r>
              <a:rPr lang="en-US" b="1" dirty="0" smtClean="0"/>
              <a:t>https://stihi.ru/2014/03/28/7275#:~:text=</a:t>
            </a:r>
            <a:r>
              <a:rPr lang="ru-RU" b="1" dirty="0" smtClean="0"/>
              <a:t>Костер%20горит%2</a:t>
            </a:r>
            <a:r>
              <a:rPr lang="en-US" b="1" dirty="0" smtClean="0"/>
              <a:t>C%20</a:t>
            </a:r>
            <a:r>
              <a:rPr lang="ru-RU" b="1" dirty="0" smtClean="0"/>
              <a:t>гуляют%20дети%2</a:t>
            </a:r>
            <a:r>
              <a:rPr lang="en-US" b="1" dirty="0" smtClean="0"/>
              <a:t>C%20</a:t>
            </a:r>
            <a:r>
              <a:rPr lang="ru-RU" b="1" dirty="0" smtClean="0"/>
              <a:t>Встав,красках%2</a:t>
            </a:r>
            <a:r>
              <a:rPr lang="en-US" b="1" dirty="0" smtClean="0"/>
              <a:t>C%20</a:t>
            </a:r>
            <a:r>
              <a:rPr lang="ru-RU" b="1" dirty="0" smtClean="0"/>
              <a:t>Заходя%20в%20Родимый%20край</a:t>
            </a:r>
          </a:p>
          <a:p>
            <a:r>
              <a:rPr lang="en-US" b="1" dirty="0" smtClean="0"/>
              <a:t>https://ds02.infourok.ru/uploads/ex/0f3b/0004f13a-49295bad/hello_html_m39ca2b65.jpg</a:t>
            </a:r>
            <a:endParaRPr lang="ru-RU" b="1" dirty="0" smtClean="0"/>
          </a:p>
          <a:p>
            <a:r>
              <a:rPr lang="en-US" b="1" dirty="0" smtClean="0"/>
              <a:t>https://wordassociations.net/ru/</a:t>
            </a:r>
            <a:r>
              <a:rPr lang="ru-RU" b="1" dirty="0" smtClean="0"/>
              <a:t>ассоциации-к-слову/Костёр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КОСТЁР, существительное. Горящая (обычно под контролем человека) сравнительно небольшая куча дров, веток или иных воспламеняющихся предметов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КОСТЁР, существительное.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Ботан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травянистое однолетнее или многолетнее растение из семейства злаков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КОСТЁР, существительное. Перен. сбор (пионерский и   т.   д.), проходящий у зажжённого костра [1]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КОСТЁР, существительное. Перен., устар. и рег.   (Север) то же, что поленница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КОСТЁР, существительное. Перен., устар. то же, что сруб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КОСТЁР, существительное. Перен., спец. горное крепление, колонна из горизонтально уложенных стоек, подпирающих кровлю выработки</a:t>
            </a:r>
          </a:p>
          <a:p>
            <a:endParaRPr lang="ru-RU" b="1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8EC213-9BFB-49B5-A12A-5090A4FDD5DB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943415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="1" dirty="0" smtClean="0"/>
              <a:t>Источники:</a:t>
            </a:r>
          </a:p>
          <a:p>
            <a:r>
              <a:rPr lang="en-US" b="1" dirty="0" smtClean="0"/>
              <a:t>https://</a:t>
            </a:r>
            <a:r>
              <a:rPr lang="ru-RU" b="1" dirty="0" err="1" smtClean="0"/>
              <a:t>урок.рф</a:t>
            </a:r>
            <a:r>
              <a:rPr lang="ru-RU" b="1" dirty="0" smtClean="0"/>
              <a:t>/</a:t>
            </a:r>
            <a:r>
              <a:rPr lang="en-US" b="1" dirty="0" smtClean="0"/>
              <a:t>library/slovarnoe_slovogoret_135825.html</a:t>
            </a:r>
            <a:endParaRPr lang="ru-RU" b="1" dirty="0" smtClean="0"/>
          </a:p>
          <a:p>
            <a:r>
              <a:rPr lang="en-US" b="1" dirty="0" smtClean="0"/>
              <a:t>https://wordassociations.net/ru/</a:t>
            </a:r>
            <a:r>
              <a:rPr lang="ru-RU" b="1" dirty="0" smtClean="0"/>
              <a:t>ассоциации-к-слову/Гореть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ГОРЕТЬ, глагол. Порождать и поддерживать собою пламя, огонь, постепенно уничтожаясь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ГОРЕТЬ, глагол. О печи прост. топиться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ГОРЕТЬ, глагол. Перен. давать свет, будучи зажжённым, включённым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ГОРЕТЬ, глагол. Уничтожаться огнём, гибнуть в пожаре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ГОРЕТЬ, глагол. Разг. сильно подгорать, пригорать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ГОРЕТЬ, глагол. Перен. разг. быть под угрозой срыва, провала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ГОРЕТЬ, глагол. Перен. разг. будь что будет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ГОРЕТЬ, глагол. Перен., разг. быть в состоянии жара, лихорадки; становиться горячим, краснеть от прилива крови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ГОРЕТЬ, глагол. Сверкать ярким, ослепительным светом, блестеть; также светиться, выражать какое-нибудь пылкое чувство, страсть (о глазах)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ГОРЕТЬ, глагол. Разг. на ком?-чём? быстро рваться, изнашиваться (о платье, обуви)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ГОРЕТЬ, глагол. Рег. преть или гнить, нагреваясь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ГОРЕТЬ, глагол. Перен. испытывать сильное чувство, страстно увлекаться чем-либо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ГОРЕТЬ, глагол. Спец. устар. отбывать очередь при игре в горелки</a:t>
            </a:r>
          </a:p>
          <a:p>
            <a:endParaRPr lang="ru-RU" b="1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8EC213-9BFB-49B5-A12A-5090A4FDD5DB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94341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Данное слово является существительным, которое имеет следующее значение: систематизированное собрание однородных предметов, представляющее обычно научный, исторический или художественный интерес. </a:t>
            </a:r>
            <a:endParaRPr lang="ru-RU" b="1" dirty="0" smtClean="0"/>
          </a:p>
          <a:p>
            <a:r>
              <a:rPr lang="ru-RU" b="1" dirty="0" smtClean="0"/>
              <a:t>Источники:</a:t>
            </a:r>
          </a:p>
          <a:p>
            <a:r>
              <a:rPr lang="en-US" b="1" smtClean="0"/>
              <a:t>https://33.img.avito.st/image/1/5DOsVraBSNra87rc6HW2d0j1TNwO9UjcaZZM3Nrzutwa8UTeGvdIng</a:t>
            </a:r>
            <a:endParaRPr lang="ru-RU" b="1" dirty="0" smtClean="0"/>
          </a:p>
          <a:p>
            <a:r>
              <a:rPr lang="en-US" b="1" dirty="0" smtClean="0"/>
              <a:t>https://russkiypro.ru/pravilnoe-pravopisanie-kollekcija-ili-kolekcija/</a:t>
            </a:r>
            <a:endParaRPr lang="ru-RU" b="1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8EC213-9BFB-49B5-A12A-5090A4FDD5DB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94341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="1" dirty="0" smtClean="0"/>
              <a:t>Источники:</a:t>
            </a:r>
          </a:p>
          <a:p>
            <a:r>
              <a:rPr lang="en-US" b="1" smtClean="0"/>
              <a:t>https://st.stranamam.ru/data/cache/2010may/04/41/286421_45637.jpg</a:t>
            </a:r>
            <a:endParaRPr lang="ru-RU" b="1" dirty="0" smtClean="0"/>
          </a:p>
          <a:p>
            <a:r>
              <a:rPr lang="en-US" dirty="0" smtClean="0"/>
              <a:t>https://</a:t>
            </a:r>
            <a:r>
              <a:rPr lang="ru-RU" dirty="0" err="1" smtClean="0"/>
              <a:t>урок.рф</a:t>
            </a:r>
            <a:r>
              <a:rPr lang="ru-RU" dirty="0" smtClean="0"/>
              <a:t>/</a:t>
            </a:r>
            <a:r>
              <a:rPr lang="en-US" dirty="0" smtClean="0"/>
              <a:t>library/slovarnaya_rabota_iskusnij_173347.html</a:t>
            </a:r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8EC213-9BFB-49B5-A12A-5090A4FDD5DB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94341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="1" dirty="0" smtClean="0"/>
              <a:t>Источники:</a:t>
            </a:r>
          </a:p>
          <a:p>
            <a:r>
              <a:rPr lang="en-US" b="1" dirty="0" smtClean="0"/>
              <a:t>http://dav-liski.detkin-club.ru/images/parents/907198_5af71c2442178.jpg</a:t>
            </a:r>
            <a:endParaRPr lang="ru-RU" b="1" dirty="0" smtClean="0"/>
          </a:p>
          <a:p>
            <a:r>
              <a:rPr lang="en-US" b="1" dirty="0" smtClean="0"/>
              <a:t>https://pbs.twimg.com/media/EwmNNXmWEAE9Cp5.jpg</a:t>
            </a:r>
            <a:endParaRPr lang="ru-RU" b="1" dirty="0" smtClean="0"/>
          </a:p>
          <a:p>
            <a:r>
              <a:rPr lang="en-US" b="1" dirty="0" smtClean="0"/>
              <a:t>https://www.wordclouds.com/</a:t>
            </a:r>
            <a:endParaRPr lang="ru-RU" b="1" dirty="0" smtClean="0"/>
          </a:p>
          <a:p>
            <a:r>
              <a:rPr lang="en-US" b="1" dirty="0" smtClean="0"/>
              <a:t>https://7gy.ru/images/russkii/sl-slova/09.jpg</a:t>
            </a:r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8EC213-9BFB-49B5-A12A-5090A4FDD5DB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94341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="1" dirty="0" smtClean="0"/>
              <a:t>Источники:</a:t>
            </a:r>
          </a:p>
          <a:p>
            <a:r>
              <a:rPr lang="en-US" b="1" dirty="0" smtClean="0"/>
              <a:t>https://stihi.ru/2011/09/30/3857</a:t>
            </a:r>
            <a:endParaRPr lang="ru-RU" b="1" dirty="0" smtClean="0"/>
          </a:p>
          <a:p>
            <a:r>
              <a:rPr lang="en-US" b="1" dirty="0" smtClean="0"/>
              <a:t>https://</a:t>
            </a:r>
            <a:r>
              <a:rPr lang="ru-RU" b="1" dirty="0" err="1" smtClean="0"/>
              <a:t>урок.рф</a:t>
            </a:r>
            <a:r>
              <a:rPr lang="ru-RU" b="1" dirty="0" smtClean="0"/>
              <a:t>/</a:t>
            </a:r>
            <a:r>
              <a:rPr lang="en-US" b="1" dirty="0" smtClean="0"/>
              <a:t>library/slovarnoe_slovovelosiped_142304.html</a:t>
            </a:r>
            <a:endParaRPr lang="ru-RU" b="1" dirty="0" smtClean="0"/>
          </a:p>
          <a:p>
            <a:r>
              <a:rPr lang="en-US" b="1" dirty="0" smtClean="0"/>
              <a:t>https://</a:t>
            </a:r>
            <a:r>
              <a:rPr lang="ru-RU" b="1" dirty="0" smtClean="0"/>
              <a:t>все-</a:t>
            </a:r>
            <a:r>
              <a:rPr lang="ru-RU" b="1" dirty="0" err="1" smtClean="0"/>
              <a:t>раскраски.рф</a:t>
            </a:r>
            <a:r>
              <a:rPr lang="ru-RU" b="1" dirty="0" smtClean="0"/>
              <a:t>/</a:t>
            </a:r>
            <a:r>
              <a:rPr lang="en-US" b="1" dirty="0" smtClean="0"/>
              <a:t>media/posts/</a:t>
            </a:r>
            <a:r>
              <a:rPr lang="en-US" b="1" dirty="0" err="1" smtClean="0"/>
              <a:t>velosiped</a:t>
            </a:r>
            <a:r>
              <a:rPr lang="en-US" b="1" dirty="0" smtClean="0"/>
              <a:t>/milyj-velosiped.jpg</a:t>
            </a:r>
            <a:r>
              <a:rPr lang="ru-RU" b="1" dirty="0" err="1" smtClean="0"/>
              <a:t>спОрт</a:t>
            </a:r>
            <a:endParaRPr lang="ru-RU" b="1" dirty="0" smtClean="0"/>
          </a:p>
          <a:p>
            <a:r>
              <a:rPr lang="en-US" dirty="0" smtClean="0"/>
              <a:t>https://urok.1sept.ru/articles/510306/Image680.jpg</a:t>
            </a:r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8EC213-9BFB-49B5-A12A-5090A4FDD5DB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94341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="1" dirty="0" smtClean="0"/>
              <a:t>Источники:</a:t>
            </a:r>
          </a:p>
          <a:p>
            <a:r>
              <a:rPr lang="ru-RU" sz="1200" b="1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Кузне́ц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— мастер, занимающийся обработкой горячего металла. </a:t>
            </a:r>
            <a:endParaRPr lang="ru-RU" b="1" dirty="0" smtClean="0"/>
          </a:p>
          <a:p>
            <a:r>
              <a:rPr lang="en-US" b="1" dirty="0" smtClean="0"/>
              <a:t>https://</a:t>
            </a:r>
            <a:r>
              <a:rPr lang="ru-RU" b="1" dirty="0" err="1" smtClean="0"/>
              <a:t>урок.рф</a:t>
            </a:r>
            <a:r>
              <a:rPr lang="ru-RU" b="1" dirty="0" smtClean="0"/>
              <a:t>/</a:t>
            </a:r>
            <a:r>
              <a:rPr lang="en-US" b="1" dirty="0" smtClean="0"/>
              <a:t>library/slovarnoe_slovozhelezo_161547.html</a:t>
            </a:r>
            <a:r>
              <a:rPr lang="ru-RU" b="1" dirty="0" smtClean="0"/>
              <a:t> </a:t>
            </a:r>
          </a:p>
          <a:p>
            <a:r>
              <a:rPr lang="en-US" b="1" dirty="0" smtClean="0"/>
              <a:t>https://im0-tub-ru.yandex.net/i?id=d6c97b770e06dcef59c1098479aa3ea8-l&amp;ref=rim&amp;n=13&amp;w=866&amp;h=866</a:t>
            </a:r>
            <a:endParaRPr lang="ru-RU" b="1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>
                <a:solidFill>
                  <a:srgbClr val="F45293"/>
                </a:solidFill>
                <a:latin typeface="Arial"/>
                <a:hlinkClick r:id="rId3"/>
              </a:rPr>
              <a:t>https://po-ymy.ru/zagadki-pro-doktora-ajbolita-dlya-detej.html</a:t>
            </a:r>
            <a:endParaRPr lang="ru-RU" dirty="0" smtClean="0"/>
          </a:p>
          <a:p>
            <a:r>
              <a:rPr lang="en-US" dirty="0" smtClean="0"/>
              <a:t>https://www.wordclouds.com/</a:t>
            </a:r>
            <a:endParaRPr lang="ru-RU" dirty="0" smtClean="0"/>
          </a:p>
          <a:p>
            <a:r>
              <a:rPr lang="en-US" dirty="0" smtClean="0"/>
              <a:t>https://avatars.mds.yandex.net/get-zen_doc/3755324/pub_5f2a77a4be09d73c9fbf6ab4_5f50dfbed82fdb1fd986922f/scale_1200</a:t>
            </a:r>
            <a:endParaRPr lang="ru-RU" dirty="0" smtClean="0"/>
          </a:p>
          <a:p>
            <a:r>
              <a:rPr lang="en-US" dirty="0" smtClean="0"/>
              <a:t>https://vpinfo.ru/images/producers/3276/logo-02.jpg</a:t>
            </a:r>
            <a:endParaRPr lang="ru-RU" dirty="0" smtClean="0"/>
          </a:p>
          <a:p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8EC213-9BFB-49B5-A12A-5090A4FDD5DB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94341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="1" dirty="0" smtClean="0"/>
              <a:t>Источники:</a:t>
            </a:r>
          </a:p>
          <a:p>
            <a:r>
              <a:rPr lang="en-US" b="0" dirty="0" smtClean="0"/>
              <a:t>https://szinezovilag.sztarcafe.com/wp-content/uploads/2015/03/foglalkozasok-szinezo-005.gif</a:t>
            </a:r>
            <a:endParaRPr lang="ru-RU" b="0" dirty="0" smtClean="0"/>
          </a:p>
          <a:p>
            <a:r>
              <a:rPr lang="en-US" b="0" dirty="0" smtClean="0"/>
              <a:t>https://fs.znanio.ru/methodology/images/96/9b/969b9648d8fb41f2d70101d3f21c1b5eae7494db.jpg</a:t>
            </a:r>
            <a:endParaRPr lang="ru-RU" b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solidFill>
                  <a:srgbClr val="F45293"/>
                </a:solidFill>
                <a:latin typeface="Arial"/>
              </a:rPr>
              <a:t>https://</a:t>
            </a:r>
            <a:r>
              <a:rPr lang="ru-RU" dirty="0" err="1" smtClean="0">
                <a:solidFill>
                  <a:srgbClr val="F45293"/>
                </a:solidFill>
                <a:latin typeface="Arial"/>
              </a:rPr>
              <a:t>урок.рф</a:t>
            </a:r>
            <a:r>
              <a:rPr lang="ru-RU" dirty="0" smtClean="0">
                <a:solidFill>
                  <a:srgbClr val="F45293"/>
                </a:solidFill>
                <a:latin typeface="Arial"/>
              </a:rPr>
              <a:t>/</a:t>
            </a:r>
            <a:r>
              <a:rPr lang="en-US" dirty="0" smtClean="0">
                <a:solidFill>
                  <a:srgbClr val="F45293"/>
                </a:solidFill>
                <a:latin typeface="Arial"/>
              </a:rPr>
              <a:t>library/slovarnaya_rabota_inzhener_202113.html</a:t>
            </a:r>
            <a:endParaRPr lang="ru-RU" dirty="0" smtClean="0">
              <a:solidFill>
                <a:srgbClr val="F45293"/>
              </a:solidFill>
              <a:latin typeface="Arial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solidFill>
                  <a:srgbClr val="F45293"/>
                </a:solidFill>
                <a:latin typeface="Arial"/>
              </a:rPr>
              <a:t>https://www.chitalnya.ru/work/2194800/#:~:text=</a:t>
            </a:r>
            <a:r>
              <a:rPr lang="ru-RU" dirty="0" smtClean="0">
                <a:solidFill>
                  <a:srgbClr val="F45293"/>
                </a:solidFill>
                <a:latin typeface="Arial"/>
              </a:rPr>
              <a:t>Инженером%20стать%20хочу%2</a:t>
            </a:r>
            <a:r>
              <a:rPr lang="en-US" dirty="0" smtClean="0">
                <a:solidFill>
                  <a:srgbClr val="F45293"/>
                </a:solidFill>
                <a:latin typeface="Arial"/>
              </a:rPr>
              <a:t>C%20</a:t>
            </a:r>
            <a:r>
              <a:rPr lang="ru-RU" dirty="0" smtClean="0">
                <a:solidFill>
                  <a:srgbClr val="F45293"/>
                </a:solidFill>
                <a:latin typeface="Arial"/>
              </a:rPr>
              <a:t>пусть%20меня,вас%20в%20гости%20я%2</a:t>
            </a:r>
            <a:r>
              <a:rPr lang="en-US" dirty="0" smtClean="0">
                <a:solidFill>
                  <a:srgbClr val="F45293"/>
                </a:solidFill>
                <a:latin typeface="Arial"/>
              </a:rPr>
              <a:t>C%20</a:t>
            </a:r>
            <a:r>
              <a:rPr lang="ru-RU" dirty="0" smtClean="0">
                <a:solidFill>
                  <a:srgbClr val="F45293"/>
                </a:solidFill>
                <a:latin typeface="Arial"/>
              </a:rPr>
              <a:t>друзья!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8EC213-9BFB-49B5-A12A-5090A4FDD5DB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94341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="1" dirty="0" smtClean="0"/>
              <a:t>Источники:</a:t>
            </a:r>
          </a:p>
          <a:p>
            <a:r>
              <a:rPr lang="en-US" b="1" dirty="0" smtClean="0"/>
              <a:t>https://rebuskids.ru/create-rebus</a:t>
            </a:r>
            <a:endParaRPr lang="ru-RU" b="1" dirty="0" smtClean="0"/>
          </a:p>
          <a:p>
            <a:r>
              <a:rPr lang="en-US" b="1" dirty="0" smtClean="0"/>
              <a:t>https://i.pinimg.com/736x/38/42/45/3842458ec542103c57a948c44c6d26a1.jpg</a:t>
            </a:r>
            <a:endParaRPr lang="ru-RU" b="1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https</a:t>
            </a:r>
            <a:r>
              <a:rPr lang="en-US" dirty="0" smtClean="0"/>
              <a:t>://slova.textologia.ru/definit/zdes/?q=657&amp;n=1646</a:t>
            </a:r>
            <a:endParaRPr lang="ru-RU" dirty="0" smtClean="0"/>
          </a:p>
          <a:p>
            <a:endParaRPr lang="ru-RU" b="1" dirty="0" smtClean="0"/>
          </a:p>
          <a:p>
            <a:endParaRPr lang="ru-RU" b="1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8EC213-9BFB-49B5-A12A-5090A4FDD5DB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94341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="1" dirty="0" smtClean="0"/>
              <a:t>Источники:</a:t>
            </a:r>
          </a:p>
          <a:p>
            <a:r>
              <a:rPr lang="en-US" b="1" dirty="0" smtClean="0"/>
              <a:t>https://</a:t>
            </a:r>
            <a:r>
              <a:rPr lang="ru-RU" b="1" dirty="0" err="1" smtClean="0"/>
              <a:t>урок.рф</a:t>
            </a:r>
            <a:r>
              <a:rPr lang="ru-RU" b="1" dirty="0" smtClean="0"/>
              <a:t>/</a:t>
            </a:r>
            <a:r>
              <a:rPr lang="en-US" b="1" smtClean="0"/>
              <a:t>library/prezentatciya_k_slovarnomu_slovu_avtomobil_152228.html</a:t>
            </a:r>
            <a:endParaRPr lang="ru-RU" b="1" dirty="0" smtClean="0"/>
          </a:p>
          <a:p>
            <a:r>
              <a:rPr lang="en-US" b="1" dirty="0" smtClean="0"/>
              <a:t>https://childtoys.ru/stihi-pro-mashiny.html</a:t>
            </a:r>
            <a:endParaRPr lang="ru-RU" b="1" dirty="0" smtClean="0"/>
          </a:p>
          <a:p>
            <a:r>
              <a:rPr lang="en-US" b="1" dirty="0" smtClean="0"/>
              <a:t>https://ds02.infourok.ru/uploads/ex/0f3b/0004f13a-49295bad/hello_html_m57d2b5b5.jpg</a:t>
            </a:r>
            <a:endParaRPr lang="ru-RU" b="1" dirty="0" smtClean="0"/>
          </a:p>
          <a:p>
            <a:endParaRPr lang="ru-RU" b="1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8EC213-9BFB-49B5-A12A-5090A4FDD5DB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94341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8090" y="620688"/>
            <a:ext cx="10405031" cy="1470025"/>
          </a:xfrm>
        </p:spPr>
        <p:txBody>
          <a:bodyPr>
            <a:normAutofit/>
          </a:bodyPr>
          <a:lstStyle>
            <a:lvl1pPr>
              <a:defRPr sz="4800" b="1" baseline="0">
                <a:solidFill>
                  <a:srgbClr val="C00000"/>
                </a:solidFill>
                <a:latin typeface="Segoe Print" panose="02000600000000000000" pitchFamily="2" charset="0"/>
              </a:defRPr>
            </a:lvl1pPr>
          </a:lstStyle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36182" y="3886200"/>
            <a:ext cx="8568849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9966" y="3790950"/>
            <a:ext cx="2857500" cy="27813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08438" y="2760062"/>
            <a:ext cx="3024336" cy="381218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48998" y="4909550"/>
            <a:ext cx="2265287" cy="176692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74879" y="274639"/>
            <a:ext cx="2754273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12060" y="274639"/>
            <a:ext cx="8058799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3942" y="4869160"/>
            <a:ext cx="1440160" cy="181532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6972" y="4406901"/>
            <a:ext cx="1040503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6972" y="2906713"/>
            <a:ext cx="1040503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873516"/>
            <a:ext cx="1224062" cy="95476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12061" y="1600201"/>
            <a:ext cx="5406536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222616" y="1600201"/>
            <a:ext cx="5406536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12060" y="1535113"/>
            <a:ext cx="54086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2060" y="2174875"/>
            <a:ext cx="54086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218367" y="1535113"/>
            <a:ext cx="541078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218367" y="2174875"/>
            <a:ext cx="541078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5054644"/>
            <a:ext cx="1800126" cy="175212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767993"/>
            <a:ext cx="1517526" cy="2084514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10708159" y="4767993"/>
            <a:ext cx="1517650" cy="2084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061" y="273050"/>
            <a:ext cx="4027275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85974" y="273051"/>
            <a:ext cx="6843178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12061" y="1435101"/>
            <a:ext cx="4027275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99363" y="4800600"/>
            <a:ext cx="7344728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99363" y="612775"/>
            <a:ext cx="7344728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99363" y="5367338"/>
            <a:ext cx="7344728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061" y="274638"/>
            <a:ext cx="1101709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12061" y="1600201"/>
            <a:ext cx="11017092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12061" y="6356351"/>
            <a:ext cx="28562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13.11.2021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82415" y="6356351"/>
            <a:ext cx="38763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72869" y="6356351"/>
            <a:ext cx="28562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72334" y="1079747"/>
            <a:ext cx="4680520" cy="455570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8604" y="216170"/>
            <a:ext cx="4835252" cy="664183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7128718" y="212725"/>
            <a:ext cx="4833937" cy="664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Прямоугольник 9"/>
          <p:cNvSpPr/>
          <p:nvPr userDrawn="1"/>
        </p:nvSpPr>
        <p:spPr>
          <a:xfrm>
            <a:off x="0" y="-71400"/>
            <a:ext cx="12241213" cy="685800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 userDrawn="1"/>
        </p:nvSpPr>
        <p:spPr>
          <a:xfrm>
            <a:off x="720006" y="-71400"/>
            <a:ext cx="9666695" cy="6390258"/>
          </a:xfrm>
          <a:prstGeom prst="ellipse">
            <a:avLst/>
          </a:prstGeom>
          <a:solidFill>
            <a:schemeClr val="bg1">
              <a:alpha val="68000"/>
            </a:schemeClr>
          </a:solidFill>
          <a:ln>
            <a:noFill/>
          </a:ln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Рамка 11"/>
          <p:cNvSpPr/>
          <p:nvPr userDrawn="1"/>
        </p:nvSpPr>
        <p:spPr>
          <a:xfrm>
            <a:off x="0" y="-71400"/>
            <a:ext cx="12241213" cy="6929400"/>
          </a:xfrm>
          <a:prstGeom prst="frame">
            <a:avLst>
              <a:gd name="adj1" fmla="val 4103"/>
            </a:avLst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 prstMaterial="dkEdge">
            <a:bevelT w="139700" prst="cross"/>
            <a:bevelB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1.jpeg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4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nsportal.ru/slitkova-galina-anatolevna" TargetMode="External"/><Relationship Id="rId2" Type="http://schemas.openxmlformats.org/officeDocument/2006/relationships/hyperlink" Target="mailto:galinaslitkova@gmail.com" TargetMode="Externa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.jpe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08038" y="332657"/>
            <a:ext cx="10405031" cy="2376264"/>
          </a:xfr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3600" dirty="0"/>
              <a:t>Дидактический материал к уроку</a:t>
            </a:r>
            <a:br>
              <a:rPr lang="ru-RU" sz="3600" dirty="0"/>
            </a:br>
            <a:r>
              <a:rPr lang="ru-RU" sz="3600" dirty="0"/>
              <a:t>Словарный </a:t>
            </a:r>
            <a:r>
              <a:rPr lang="ru-RU" sz="3600" dirty="0" smtClean="0"/>
              <a:t>диктант </a:t>
            </a:r>
            <a:r>
              <a:rPr lang="ru-RU" sz="3600" dirty="0"/>
              <a:t>№ 1</a:t>
            </a:r>
            <a:br>
              <a:rPr lang="ru-RU" sz="3600" dirty="0"/>
            </a:br>
            <a:r>
              <a:rPr lang="ru-RU" sz="3600" dirty="0"/>
              <a:t>4</a:t>
            </a:r>
            <a:r>
              <a:rPr lang="ru-RU" sz="3600" dirty="0" smtClean="0"/>
              <a:t> </a:t>
            </a:r>
            <a:r>
              <a:rPr lang="ru-RU" sz="3600" dirty="0" smtClean="0"/>
              <a:t>класс</a:t>
            </a: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416750" y="3789040"/>
            <a:ext cx="4320480" cy="1752600"/>
          </a:xfrm>
        </p:spPr>
        <p:txBody>
          <a:bodyPr>
            <a:norm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Составитель </a:t>
            </a:r>
            <a:r>
              <a:rPr lang="ru-RU" sz="1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: </a:t>
            </a:r>
            <a:r>
              <a:rPr lang="ru-RU" sz="1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Толстихина Н.А.</a:t>
            </a:r>
            <a:endParaRPr lang="ru-RU" sz="18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Arial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88375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12494" y="2004708"/>
            <a:ext cx="6799088" cy="453272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Прямая соединительная линия 5"/>
          <p:cNvCxnSpPr/>
          <p:nvPr/>
        </p:nvCxnSpPr>
        <p:spPr>
          <a:xfrm flipH="1">
            <a:off x="6185813" y="354495"/>
            <a:ext cx="180020" cy="369670"/>
          </a:xfrm>
          <a:prstGeom prst="line">
            <a:avLst/>
          </a:prstGeom>
          <a:ln w="1016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6181103" y="1543043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6302444" y="3806897"/>
            <a:ext cx="6118225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166366" y="2708920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>
                <a:solidFill>
                  <a:srgbClr val="002060"/>
                </a:solidFill>
              </a:rPr>
              <a:t/>
            </a:r>
            <a:br>
              <a:rPr lang="ru-RU" sz="2400" b="1" i="1" dirty="0">
                <a:solidFill>
                  <a:srgbClr val="002060"/>
                </a:solidFill>
              </a:rPr>
            </a:br>
            <a:endParaRPr lang="ru-RU" dirty="0"/>
          </a:p>
        </p:txBody>
      </p:sp>
      <p:sp>
        <p:nvSpPr>
          <p:cNvPr id="9" name="AutoShape 2" descr="data:image/png;base64,iVBORw0KGgoAAAANSUhEUgAABAAAAAMACAYAAAC6uhUNAAAgAElEQVR4XuzdB5ycVb3/8d+22Zat2c2WZBPSew9IUQQCeIHQlIiAVFFQEESsfyFUvSqCEgRFMCAoXKQKiChKE0SR9Ep6tie72WzJlplt/3M2bNhkpzwz+8zMUz7PvV687jPnOed9nv/r/s/3OSWhV13ChQACCCCAAAIIIIAAAggggAACjhZIIABwdP/SOAQQQAABBBBAAAEEEEAAAQT6BAgAeBEQQAABBBBAAAEEEEAAAQQQcIEAAYALOpkmIoAAAggggAACCCCAAAIIIEAAwDuAAAIIIIAAAggggAACCCCAgAsECABc0Mk0EQEEEEAAAQQQQAABBBBAAAECAN4BBBBAAAEEEEAAAQQQQAABBFwgQADggk6miQgggAACCCCAAAIIIIAAAggQAPAOIIAAAggggAACCCCAAAIIIOACAQIAF3QyTUQAAQQQQAABBBBAAAEEEECAAIB3AAEEEEAAAQQQQAABBBBAAAEXCBAAuKCTaSICCCCAAAIIIIAAAggggAACBAC8AwgggAACCCCAAAIIIIAAAgi4QIAAwAWdTBMRQAABBBBAAAEEEEAAAQQQIADgHUAAAQQQQAABBBBAAAEEEEDABQIEAC7oZJqIAAIIIIAAAggggAACCCCAAAEA7wACCCCAAAIIIIAAAggggAACLhAgAHBBJ9NEBBBAAAEEEEAAAQQQQAABBAgAeAcQQAABBBBAAAEEEEAAAQQQcIEAAYALOpkmIoAAAggggAACCCCAAAIIIEAAwDuAAAIIIIAAAggggAACCCCAgAsECABc0Mk0EQEEEEAAAQQQQAABBBBAAAECAN4BBBBAAAEEEEAAAQQQQAABBFwgQADggk6miQgggAACCCCAAAIIIIAAAggQAPAOIIAAAggggAACCCCAAAIIIOACAQIAF3QyTUQAAQQQQAABBBBAAAEEEECAAIB3AAEEEEAAAQQQQAABBBBAAAEXCBAAuKCTaSICCCCAAAIIIIAAAggggAACBAC8AwgggAACCCCAAAIIIIAAAgi4QIAAwAWdTBMRQAABBBBAAAEEEEAAAQQQIADgHUAAAQQQQAABBBBAAAEEEEDABQIEAC7oZJqIAAIIIIAAAggggAACCCCAAAEA7wACCCCAAAIIIIAAAggggAACLhAgAHBBJ9NEBBBAAAEEEEAAAQQQQAABBAgAeAcQQAABBBBAAAEEEEAAAQQQcIEAAYALOpkmIoAAAggggAACCCCAAAIIIEAAwDuAAAIIIIAAAggggAACCCCAgAsECABc0Mk0EQEEEEAAAQQQQAABBBBAAAECAN4BBBBAAAEEEEAAAQQQQAABBFwgQADggk6miQgggAACCCCAAAIIIIAAAggQAPAOIIAAAggggAACCCCAAAIIIOACAQIAF3QyTUQAAQQQQAABBBBAAAEEEECAAIB3AAEEEEAAAQQQQAABBBBAAAEXCBAAuKCTaSICCCCAAAIIIIAAAggggAACBAC8AwgggAACCDhcoKFmj6EW5peMMHQfNyGAAAIIIICAPQUIAOzZb9QaAQQQQACBoAJGB/2BCiEM4AVDAAEEEEDAeQIEAM7rU1qEAAIIIOBigaEO/A+nIwhw8ctE0xFAAAEEHCdAAOC4LqVBCCCAAAJuFTB78N/vSAjg1jeKdiOAAAIIOE2AAMBpPUp7EEAAAQRcJxCtgT+zAVz3KtFgBBBAAAGHCxAAOLyDaR4CCCCAgLMFYjX4ZzaAs98jWocAAggg4A4BAgB39DOtRAABBBBwoECsB/+EAA58iWgSAggggICrBAgAXNXdNBYBBBBAwCkC8Rr8EwI45Q2iHQgggAACbhQgAHBjr9NmBBBAAAFbC8R78E8IYOvXh8ojgAACCLhYgADAxZ1P0xFAAAEE7CdglcE/IYD93h1qjAACCCCAAAEA7wACCCCAAAI2ErBaAKDpOCbQRi8QVUUAAQQQcLUAAYCru5/GI4AAAgjYScCKg38CADu9QdQVAQQQQMDtAgQAbn8DaD8CCCCAgC0ErDr478djFoAtXiMqiQACCCDgcgECAJe/ADQfAQQQQMAeAgQA9ugnaokAAggggICVBQgArNw71A0BBBBAAAElYPXBP7MAeE0RQAABBBCwhwABgD36iVoigAACCLhYgADAxZ1P0xFAAAEEEDBRgADAREyKQgABBBBAwGwBuwz+mQVgds9THgIIIIAAAuYLEACYb0qJCCCAAAIImCZAAGAaJQUhgAACCCDgegECANe/AgAggAACCFhVwG6Df2YBWPVNol4IIIAAAggcECAA4E1AAAEEEEDAogIEABbtGKqFAAIIIICATQUIAGzacVQbAQQQQMD5AnYNAHTP5JeMcH4H0UIEEEAAAQRsJkAAYLMOo7oIIIAAAu4QsPPgnwDAHe8orUQAAQQQsJ8AAYD9+owaI4AAAgi4QIAAwAWdTBMRQAABBBCIsQABQIzBeRwCCCCAAAJGBAgAjChxDwIIIIAAAgiEI0AAEI4W9yKAAAIIIBADAbsP/vuJ2AcgBi8Lj0AAAQQQQCAMAQKAMLC4FQEEEEAAgVgIEADEQplnIIAAAggg4D4BAgD39TktRgABBBCwsIBTBv/MArDwS0bVEEAAAQRcK0AA4Nqup+EIIIAAAlYUIACwYq9QJwQQQAABBJwhQADgjH6kFQgggAACDhBw2uCfWQAOeClpAgIIIICAowQIABzVnTQGAQQQQMCuAk4d/BMC2PWNpN4IIIAAAk4UIABwYq/SJgQQQAAB2wkQANiuy6gwAggggAACthMgALBdl1FhBBBAAAGnCTh98M8sAKe9sbQHAQQQQMCuAgQAdu056o0AAggg4BgBAgDHdCUNQQABBBBAwNICBACW7h4qhwACCCDgdAG3DP6ZBeD0N5n2IYAAAgjYQYAAwA69RB0RQAABBBwrQADg2K6lYQgggAACCFhOgADAcl1ChRBAAAEE3CLgtsE/swDc8mbTTgQQQAABqwoQAFi1Z6gXAggggIDjBQgAHN/FNBABBBBAAAFLCRAAWKo7qAwCCCCAgFsE3Dr4ZxaAW95w2okAAgggYEUBAgAr9gp1QgABBBBwvAABwAjH9zENRAABBBBAwGoCBABW6xHqgwACCCDgeAG3D/6ZBeD4V5wGIoAAAghYVIAAwKIdQ7UQQAABBJwrQABwoG/zS5gF4Ny3nJYhgAACCFhRgADAir1CnRBAAAEEHCvA4P/QriUEcOyrTsMQQAABBCwoQABgwU6hSggggAACzhUgACAAcO7bTcsQQAABBKwuQABg9R6ifggggAACjhFg8O+/K5kF4JhXnIYggAACCFhcgADA4h1E9RBAAAEEnCNAAEAA4Jy3mZYggAACCNhRgADAjr1GnRFAAAEEbCfA4D94lzELwHavNBVGAAEEELChAAGADTuNKiOAAAII2E+AAIAAwH5vLTVGAAEEEHCaAAGA03qU9iCAAAIIWE6Awb+xLmEWgDEn7kIAAQQQQCBSAQKASOX4HQIIIIAAAgYFCACMQREAGHPiLgQQQAABBCIVIACIVI7fIYAAAgggYECAwb8BpAG3EAKE58XdCCCAAAIIhCNAABCOFvcigAACCCAQpgABQHhgBADheXE3AggggAAC4QgQAISjxb0IIIAAAgiEIcDgPwysAbcSAkTmxq8QQAABBBAIJUAAEEqIvyOAAAIIIBChAAFAZHAEAJG58SsEEEAAAQRCCRAAhBLi7wgggAACCEQgwOA/ArQBPyEEGJofv0YAAQQQQMCfAAEA7wUCCCCAAAJRECAAGBoqAcDQ/Pg1AggggAACBAC8AwgggAACCMRAgMG/OciEAOY4UgoCCCCAAAL9AswA4F1AAAEEEEDARAEG/yZiqqIIAcz1pDQEEEAAAXcLEAC4u/9pPQIIIICAyQIEAOaCEgCY60lpCCCAAALuFiAAcHf/03oEEEAAARMFGPybiDmgKEKA6LhSKgIIIICA+wQIANzX57QYAQQQQCBKAgQA0YElAIiOK6UigAACCLhPgADAfX1OixFAAAEEoiDA4D8KqMwCiC4qpSOAAAIIuE6AAMB1XU6DEUAAAQSiIUAAEA3Vj8tkFkB0fSkdAQQQQMAdAgQA7uhnWokAAgggEEUBBv9RxGUWQGxweQoCCCCAgCsECABc0c00EgEEEEAgmgIEANHUZRZAbHR5CgIIIICAGwQIANzQy7QRAQQQQCCqAgQAUeU9pHCWAsTOmichgAACCDhPgADAeX1KixBAAAEEYijA4D+G2OpRBACx9eZpCCCAAALOEiAAcFZ/0hoEEEAAgRgLEADEFpwAILbePA0BBBBAwFkCBADO6k9agwACCCAQQwEG/zHEHvAoQoD4uPNUBBBAAAH7CxAA2L8PaQECCCCAQJwECADiA08AEB93nooAAgggYH8BAgD79yEtQAABBBCIkwABQJzg1WMJAeJnz5MRQAABBOwrQABg376j5ggggAACcRRg8B9HfAKA+OLzdAQQQAAB2woQANi266g4AggggEA8BQgA4qnPDID46vN0BBBAAAG7ChAA2LXnqDcCCCCAQNwEGPzHjf6QB7MMwBr9QC0QQAABBOwjQABgn76ipggggAACFhEgALBGRxAAWKMfqAUCCCCAgH0ECADs01fUFAEEEEDAAgIM/i3QCQOqQAhgrf6gNggggAAC1hYgALB2/1A7BBBAAAGLCRAAWKtDCACs1R/UBgEEEEDA2gIEANbuH2qHAAIIIGAhAQb/FuoMZgFYszOoFQIIIICApQUIACzdPVQOAQQQQMBKAgQAVuqNj+vCLABr9gu1QgABBBCwngABgPX6hBohgAACCFhQgMG/BTuFWQDW7hRqhwACCCBgOQECAMt1CRVCAAEEELCaAIN/q/WI//owE8Ae/UQtEUAAAQTiJ0AAED97nowAAgggYBMBAgB7dBQBgD36iVoigAACCMRPgAAgfvY8GQEEEEDABgIM/m3QSQOqSAhgr/6itggggAACsRUgAIitN09DAAEEELCZAAGAvTqMAMBe/UVtEUAAAQRiK0AAEFtvnoYAAgggYCMBBv826ixmAdizs6g1AggggEBMBQgAYsrNwxBAAAEE7CRAAGCn3vq4rswCsGe/UWsEEEAAgegLEABE35gnIIAAAgjYUIDBvw07jVkA9u40ao8AAgggEHUBAoCoE/MABBBAAAE7ChAA2LHXmAVg716j9ggggAAC0RYgAIi2MOUjgAACCNhOgMG/7brMb4VZCuCMfqQVCCCAAALmCRAAmGdJSQgggAACDhEgAHBGRxIAOKMfaQUCCCCAgHkCBADmWVISAggggIADBBj8O6ATBzSBEMBZ/UlrEEAAAQSGJkAAMDQ/fo0AAggg4DABAgBndSgBgLP6k9YggAACCAxNgABgaH78GgEEEEDAQQIM/h3UmcwCcGZn0ioEEEAAgSEJEAAMiY8fI4AAAgg4ScBKAUCNr1XebaqSPd42KU4dJifllkluSqqTuGPWFmYBxIyaByGAAAIIWFyAAMDiHUT1EEAAAQRiI2CVwb8e+D+5e5NsbtsnvQOanpKYKAtzR8tZBeMlKSEhNigOegohgIM6k6YggAACCEQsQAAQMR0/RAABBBBwkkC8A4D2nm55qX6rvK2++nf29Pil1cP+o7KL5YtFU8WTmOQk/qi3hQAg6sQ8AAEEEEDABgIEADboJKqIAAIIIBBdgXgO/vVX/g+aa+Xpui3S1OUN2VAdApw+fGzfTACu8AQIAcLz4m4EEEAAAecJEAA4r09pEQIIIIBAmALxCgBauzvl8dqNsmr/nkOm+4eq/qxhhXLNyNmhbuPvhwkQAPBKIIAAAgi4XYAAwO1vAO1HAAEEXC4Qr8G/XuP/SM16aejqCKsHylKz5KqRs6QwJT2s33HzAQFCAN4EBBBAAAE3CxAAuLn3aTsCCCCAgMQ6ANBT/v/asFNe3rs94Fp/f92iNwE8PmeknFkwQdJZ/x/xm0sAEDEdP0QAAQQQcIAAAYADOpEmIIAAAghEJhDrwb9PbfT3+90b5X215n/gDv/Baq/X/I9Pz5UvFk+VEk9mZA3lV4cIEALwQiCAAAIIuFWAAMCtPU+7EUAAAQRi+vVfr/d/qHqtbGxrMCyfk5wqiwsnygK18z8H/xlmC3kjAUBIIm5AAAEEEHCoAAGAQzuWZiGAAAIIBBeI5df/fWp3/19VrZZdHc2GuiUpIUFN9y+TswvHM93fkFj4NxEChG/GLxBAAAEE7C9AAGD/PqQFCCCAAAIRCMQqANCD//urVklFR4uhWo7wpMtlxTPUtP+cvmUCe3xtsqGtXra0NUmVd7+0dvuko7e7b/8APSsgPSlFspM8MnPYcDkmu1RKU4cxW8CANAGAASRuQQABBBBwnAABgOO6lAYhgAACCIQSsOLgXw/mF2QVyflFk2VHe5O81VgpW9sbpUPtGxDOpQOEcwsmytysEQQBIeAIAcJ5s7gXAQQQQMAJAgQATuhF2oAAAgggEJZALAKA5m6vLK1QX/69ob/8pyYkyol5o2VvZ7us3l8vPvWFfyiXDhOOzx0l56n9AzycGBCQkgBgKG8Zv0UAAQQQsKMAAYAde406I4AAAghELBCLwb/e7f9hteHf6tZ6Q/VMVgFAd2+P4ZMBjBSqQ4CT8spk8YjJzAQIAkYIYORt4h4EEEAAAacIEAA4pSdpBwIIIICAIYFoBwB63f7Tez6U1/dVmDqgN9S4w27KVPsDfH3kHBmr9hPg8i9AAMCbgQACCCDgJgECADf1Nm1FAAEEXC4Q7cG/5v1Pc638rna9+qKvo4ChX/pEgIzEFFVQr+iFAe3qOMFwSr64eKp8Mmfk0Cvi4BIIARzcuTQNAQQQQOAQAQIAXggEEEAAAdcIRDsAaOz0ys8rlkttZ1vEpnrqfllqlizILpY5wwplhCfj4BT+/V0+ubtyuVR7Ww2Vn6jCg8uKp8snVFlcgQUIAHg7EEAAAQTcIkAA4Jaepp0IIICAywWiPfjXvH/fVy7P7Nkc1hd6/Ts96C9KyZAT8kfJUVkloqfuH37pr/4v1G2V1/btMjy7oFiVeUPZfMlNSXV574duPiFAaCPuQAABBBCwvwABgP37kBYggAACCBgQiHYAoAfo91askI1tDQZqc+CWlMREmZNZKGcUjJMST2bA37Wqaf+P126UVfv3GA4X0tTu/18unSkzMgsM18fNNxIAuLn3aTsCCCDgHgECAPf0NS1FAAEEXCsQ7cG/hm3v7pK71fR/I8f+6YH/MdklclbBeMlK8gTtl81t++SRmvXS0NVhuP+y1AyCL5XMlKmZ+YZ/w40ihAC8BQgggAACThcgAHB6D9M+BBBAAAGJRQCgmR+v3SDvNFUHFNdT/edmjZALi6aEHPi3q6ME/1S3Td5uqjA85V8/eJza8f+KkhlSmJJOz4cpQAAQJhi3I4AAAgjYToAAwHZdRoURQAABBMIRiNXgX9epyrtf7q9aLXs72wdVUa/Hv6Rkuow3cCTfjo4mebR6fVibCepZBcfnjJJz1KwCj5r+zxWZACFAZG78CgEEEEDAHgIEAPboJ2qJAAIIIBChQCwDAF3FOjX41zMB9NR9fRWptf1nq0G5/vKvZwAEu/TRgX9t2CmvNOyQzp4ewy0e4UlXu/3PMBQuGC7UpTcSALi042k2Aggg4BIBAgCXdDTNRAABBNwoEOvB/1CM9UZ/y2rWyfrWvYY3+jvw1X+knFkwQdL56j8U/kN+SwhgGiUFIYAAAghYTIAAwGIdQnUQQAABBMwTsEsAUOttlQeqV8tuX5vhxoezpMBwodzYJ0AAwIuAAAIIIOBUAQIAp/Ys7UIAAQQQiNnmf0Ohbu72ytKKVYZOD9DP0V/9F+aO7jtBICkh1KKCAzWr72yT5S11sk0tS6j2tUpHT5ckJiRKsVqeMCo1UxZkFcuYtGzD5Q2lvXb5LSGAXXqKeiKAAAIIhCNAABCOFvcigAACCNhKwOozAPQ6/4dq1srq/XWGXPVX/8tKp8vYtJyQ9+slBW83Vcob+yqlqcsb8n5PQpLMU/sUnDdiYsgTCkIW5oAbCAAc0Ik0AQEEEEBgkAABAC8FAggggIAjBaw++Nfoa9TA/6HqdeLr7Q7aB/o7/1HZxXJB0dSQa/31RoKv76uQl/ZuE686SjDcK1XtJaA3LTwpb3TITQvDLdtO9xMA2Km3qCsCCCCAgFEBAgCjUtyHAAIIIGArATsEAL+pXqum5u8O6qqn+Z9ZME7+J39syAG5PobwIVVmjZrmP5RLBw4LsorkouJpIQOHoTzHyr8lALBy71A3BBBAAIFIBQgAIpXjdwgggAAClhWww+BfT9G/p2K5VKpBe6BLD8RPyiuTxSMmhxz8v9tYJU/t+VC8vcaPDwzVgbMzC+TK0pniieEJA3q/gk1qr4L+YxAL1RGHE9LzJC2Gdeh3IQQI9YbwdwQQQAABuwkQANitx6gvAggggEBIAacEAJmJKXJD2TwpS8sK2OZe9ZdXG3bIS/XbRU//N/MKJ4AY6nP1rIXf126Ube2Ng45B1PUYrTYpPK9wokzMyAsZhgy1LgQAZglSDgIIIICA1QQIAKzWI9QHAQQQQGBIAnYY/OsG6i/c91aulC3t+wK2N1FN/9eD3oVqPb6/Sw/3X6jbKq/t22X64L//eXpzwCtKpstctUFgtK71rXvl4Zp10qZmRQS7dBBQpE4uuEQtTRifHnojRDPqyywAMxQpAwEEEEDAKgIEAFbpCeqBAAIIIGCKgF0CAN3Yv+8rl2f2bB70xXsghD727xPqmL7jc0dJiRr8DpyO/4ba7O/pus1hDf6zkjx9MwpGp2bJvq4O2dHRJHW+9qB1GKcG29eNmheV/QD0vgVLq1ZKY2fokwr6XXQQMEnNBLigaEqfSTQvAoBo6lI2AggggECsBQgAYi3O8xBAAAEEoiZgp8G/RmhXu/QvrVwh29ubwjY5MNm/V02H18Ph0Jc+QvCi4ql+p9CvU1/gH1Vf4FsCfIFPTUiUq0fOlmmZw0M/KIw7htJ+/RgdjhyfM1JtkjghKuFEf1MIAcLoVG5FAAEEELC0AAGApbuHyiGAAAIIGBWw2+C/v136C/j9Vatlb2e70aaKXuqvVgcYuvQgeWHuaDlLHe2nTxTwd+k6PFi9Rnb72gKWuUidRHDm8HGGnmn0pveaauSx3RukZ4h7F+Qkp8pitVRigToq0SCL0SoevI8QIGwyfoAAAgggYEEBAgALdgpVQgABBBAIX8CuAYBuaa23VR6oXh10AB6+iPTtnH9h0VT5hBoYB7o2tjbIb2vWBvz63/+7+epYwK+oEwHMuvQeCL+sXimbWgPvgRDOs/TAf3x6rnxRzXKIxrIAAoBweoN7EUAAAQSsKkAAYNWeoV4IIIAAAoYF7Dz472+kng7/5O6N8n5zbdD1+P37/If60p2RlCJXlsyQ6UGm7Yez/l5P/79+1FzDfRLqxoqOFvl5xQpp7Qm88Z+esaD/qyuMow31b+YMGyGfL5wkuSmpoaoR1t8JAcLi4mYEEEAAAQsKEABYsFOoEgIIIIBAeAJOCAD6W1yppuO/UL9VNqh1+f6O9dMBQKjBv/7y/2X1tX5GZkFASP0F/iH15X/1/jpD2GYHAP9qqpbHajf4DTt0+xaoGQcXqd3+PWr/gQ9adsuzdVukqcv4RoE6CJickS+L1LIFvYlhKDMjCAQARpS4BwEEEEDAygIEAFbuHeqGAAIIIBBSwEmD/4GN9akZAVvaG2Wr+leFt6VvmUBHT5f41MC9o7c74IBWD3RPyiuTxSMmBx30rlED/4eq14lPlWXk0mWer8o063pqz4fyujrFwN81wpMu3xw1X/JS0g7+Wc+QeE6dePDPxqqgMyQOL0976P0PTh8+1pSqEwKYwkghCCCAAAJxEiAAiBM8j0UAAQQQMEfAqQFAIJ1n1Jfw1xp2BcTTu/3fUDY/5PT331SvleXqy7qRSw+iL1Ff44/NKTVyu6F77q1c2TfLwd8VbL8BXecnd28KuWfBwHLNDC8IAAx1LzchgAACCFhUgADAoh1DtRBAAAEEQgu4bfCvRYJ9Odd/NzLYberyyd0VHxjedDAzMUWFCvOkLC0rdKcYuEMvP9ABwJZ2/xsAnpI/Rs5Tu/oHuurUiQnL1LGFRo5P9CTo5RAzZNawQgM1M3YLIYAxJ+5CAAEEELCeAAGA9fqEGiGAAAIIGBQgABgMdbHaBf+TOSODCuqB89KqldLe3WVIekpmnlxbOlf0kYJmXK3dnXJPxXLR+x34u4y0Qe+P8Pq+cnmpfpt4g2wSuCC7SG2GONOUPQD660oAYMZbQBkIIIAAAvEQIACIhzrPRAABBBAYsoAbB/8aLdQMACODZz31/tdVq4MOnPs7KFFtpndJ0TQ5JqdkyH3WX0CoGQhG2tBfVo2vVZ7Zs1nWqzb1n5Cg/6aXLcxWX/0vUychpKtNEc2+CAHMFqU8BBBAAIFYCBAAxEKZZyCAAAIImC7g1gDgnaYqebx2Y0DPRQXj5Ey1832wa1NbgzygAwC1sV6oS++gf92oeaYOovf42uWu8v9Kc7dv0ONT1a7/V4+cLfrUgXCuxk6v/L1xl6xqOXCqgV4K8encMtGnAUTjIgCIhiplIoAAAghEW4AAINrClI8AAgggYLqAWwf/GjLU9P3hKWoHfbVev0D909+lv5LrnfSfVl/NQ50AoI8TvLp0tkzNzDe1D6MRAJhaQYOFEQIYhOI2BBBAAAHLCBAAWKYrqAgCCCCAgFEBNwcAegO9X1avlE2t/jfQ04ZFngz5kpr6PiYt+yCpHvhvadunpstvkXJvs6Gj9M4pHC+n5ZtzfN7Avg0WYkQ6A8Dou2PmfQQAZmpSFgIIIIBALAQIAGKhzDMQQAABBEwTcPPgvx9xZcsetQv++qBf8PXE9+xkj4xMzZIWtet/XWebdBiY8j+wozCjjBYAACAASURBVPKT09QO+jNFLwPwd+lQobGzQ5rUVP5dHc3qWcMkNzlV8tTvgk29D7YHQVaSR76ljjEsTs007Z2JZkGEANHUpWwEEEAAAbMFCADMFqU8BBBAAIGoChAAiOhZAA/VrJXV+w+sd4/mpb/In104Qa2pH923sZ7ewf+dpmp5V/2rXoUKejf+wy89+B+RkimnqHX4R+eUDgoDggUA2SoA+PboI2WEx/8Shmi2NZKyCQAiUeM3CCCAAALxEiAAiJc8z0UAAQQQCFuAwf/HZM3dXllasUoqvC1hO4b7Az3w18sJ0pKS+5YR+Bv0ByozR80IOH/EJJmfVXTwln+p8OCx2g1+lyHo+78zer7awyAj3GrG7X5CgLjR82AEEEAAgTAFCADCBON2BBBAAIH4CRAAHGpf5d0v96vd/Pd2tketU/T3/QQ1VD/wz8h21Ne/0rvyf65wUt9sgGAnGYxSywi+qZYAZCalRK1NZhdMAGC2KOUhgAACCERLgAAgWrKUiwACCCBgqgCDf/+c+7q88nD1Wtna3hiRtx6Qz8wsUCFCh5/ZBHrgH+mw/9Dq9IcAi0dMlmfrtshrDbv81vcINdPgBhUA6BMI7HQRAtipt6grAggg4F4BAgD39j0tRwABBGwlQAAQuLv0lPzX91XIKw07pE2t0Tdy6YH/rMxC+WzhxL719u1qg8BHa9b17Sugv/YP7Zu//xroZ15QNEXW7K9X//K/f8G0zOFy/ai5RppgqXsIACzVHVQGAQQQQCCAAAEArwYCCCCAgOUFGPwb6yIdBKxtrZe3GyulvKNF9qvd+fu36NNf4IepDfZGp2XJkVnFMjdrxKCv7Pr3f23YKS/t3S7daqPBBDVgN/vSJwskqnLrAyxb+LRaKnChmiVgx4sQwI69Rp0RQAABdwkQALirv2ktAgggYEsBAoDYdZueAfCwOmHApwKAeFyfUzMSTs0fE49HD/mZBABDJqQABBBAAIEoCxAARBmY4hFAAAEEhibA4H9ofuH8emNrg/y6erV0qOUARi+9a/8CNZvgE9klUuLJVJv8JYrenPBlNYtAT/MffEhg4JI9CUly1chZMkMtA7DrRQhg156j3ggggIA7BAgA3NHPtBIBBBCwrQABQGy6LtxjBfXAX3+tX6CO99Nr+w+/9MD/6T0f9u1NYDQEyE9Ol2+rIwDzU9Ji0+goPIUAIAqoFIkAAgggYJoAAYBplBSEAAIIIGC2AIN/s0X9l6cH6E/t/lDeaKwI+UA91D8qu1ht5jdV0oPs1K/L/GdjlQoBNouv19iMAv3l/1q1AaD5Ow+EbJapNxACmMpJYQgggAACJgoQAJiISVEIIIAAAuYKEACY6xmotF3eZllasapv08BgV0pioiwaPk4+k39E0EG6Hvy/ULdVXtu3S/TGgkYuPei/qHiqfCpnpJHbLX0PAYClu4fKIYAAAq4WIABwdffTeAQQQMC6Agz+Y9c3j9dukHeaqkMO/s8rmCgnqF36Q13/aa6V39WuNzz41+Xp0wFuHD1PClIyQhVvi78TAtiim6gkAggg4DoBAgDXdTkNRgABBOwhQAAQm35q7e6UeyqWS6XauC/Qpdf4Ly6cJCcaGPzr4/3uqVghewMc8xfoGZ/MKZWLi6fFptExeAoBQAyQeQQCCCCAQNgCBABhk/EDBBBAAIFoCzD4j7bwx+VXdLTIz9WAvbWnM+BDF2QXyZUlMw2tzX9eTf1/tWFnWA3ISEqRa0pny4SM3LB+Z/WbCQGs3kPUDwEEEHCfAAGA+/qcFiOAAAKWFyAAiF0XbWjdK7+uWi3e3h6/D81Vu/1/o2xe3xF/oS59ksDd5Suk1tca6tZD/n5sdqlcUjLNUMAQVsEWuJkQwAKdQBUQQAABBA4KEADwMiCAAAIIWEqAwX9suyNUADBrWKFcM3K2oUptb2+SpVUrpb27y9D9+qZiteb/hrL5kpuSavg3drqRAMBOvUVdEUAAAecLEAA4v49pIQIIIGAbAQb/se+qUEsAjlFr8y8zuDZfb/73qNr8r8fgzv9p6hjBL5fOlBmZBbFveAyfSAgQQ2wehQACCCAQVIAAgBcEAQQQQMAyAgQAse+KUJsA6i/z142cKyNThwWsXIs6PvCl+u3yXlON+Hq7DTVCHylo9FQBQwVa+CYCAAt3DlVDAAEEXCZAAOCyDqe5CCCAgFUFGPzHr2dCbdw3wpMuF46YKpMy8kSfCKAvHRys2V8v7zXXyNb2fWEd+ZeakCjnj5gsx+WOjF+jY/xkQoAYg/M4BBBAAAG/AgQAvBgIIIAAApYQIACIXzfoIwB/oU4C0F/yg1166J+WmCwdPV3SG2F19Y7/l6slBXpvATddBABu6m3aigACCFhXgADAun1DzRBAAAFXCRAAxLe7X6zfJq/s3RHxwN5o7UemZspXR86RwpR0oz9xzH2EAI7pShqCAAII2FaAAMC2XUfFEUAAAecIMPiPf1/6errl4eq1srq1PuqVyVFHC16iZgHMyBx+yLN0Hco7WmTF/t2ys71Z9nS2Hfz7CHVaQIkKD+ZnFcnkjPyDSxGiXlkTH0AAYCImRSGAAAIIRCRAABARGz9CAAEEEDBTgADATM3Iy2ru9srSilVS4W2JvBCDv9SbAC7MHS1nFYyXGl+r/Kl+q2xsa5DOnp6QJXgSkuSYnBI5s2CcZCV5Qt5vlRsIAKzSE9QDAQQQcK8AAYB7+56WI4AAApYQYPBviW44WAkdAjxUtU42q439on3pfQT0UYD6y38kewqkqt9+fsQkOS5npBzYmtD6FyGA9fuIGiKAAAJOFiAAcHLv0jYEEEDABgIEANbrJD0gf0F9kX+zsTKs3f37W5Ktvsofl1uqTgmokypv66AGHhjsH/ifCUMcuuuB/1HZxfLFoqniUYGA1S8CAKv3EPVDAAEEnC1AAODs/qV1CCCAgKUFGPxbuntEnw7wfN0WWd+6N+QXej0QL/Jkyql5o+XonNK+Nfr7urzyq6rVsquj+WBD9bA/QZV24J/mfLfXpehTBa4smUEIYO1XitohgAACCMRZgAAgzh3A4xFAAAE3CxAA2KP3O9SMgJUte2St2iCwSoUCrR8dF5ibnCalamO+6ZkFMlsNwPV0/sOvdvXbP9RukA9adkuPSV/9/anpEODk/NFyXuEky6MyC8DyXUQFEUAAAccKEAA4tmtpGAIIIGB9AQIA6/eRGTXUX/tf2btdXqrfHnImweHP0wP7zI82+tPBQ7C9AjKSUuSa0tkyISPXjGpHtQxCgKjyUjgCCCCAQAABAgBeDQQQQACBuAgw+I8Le1weqnf2f6hGHTGo9gQwculB/1R11N9JajnBNHVUoF5OoK/W7k61JGGrvNNUFTAI+KRafnCxOmLQ6hcBgNV7iPohgAACzhQgAHBmv9IqBBBAwPICBACW7yLTKvjGvgp5um6zoQ0FS9Q+ApeXTJcxadl+n69nADy1+0N5o7HC79+LPBlyY9kCyUm29vGABACmvV4UhAACCCAQhgABQBhY3IoAAgggYI4Ag39zHO1QSn1nu9xTsUL2qn8Gu/Q3/uNzR6k1/BNDbuS3Tm1K+GDVGvH1dg8qUp9A8O3RR8oIT7rleQgBLN9FVBABBBBwnAABgOO6lAYhgAAC1hcgALB+H5lVQz1l/9WGnUGLS1RT/M8cPk5OGz7W0LkA7zXVyGO7N0hP7+AdAQgAzOo5ykEAAQQQcKIAAYATe5U2IYAAAhYWYPBv4c4xuWrN3V65u3yF1PpaQ5acqk4QWKRCgBPULACPn9ME+gvQRwveX7VKKjpa/JaZn5yuZgDMl/yUtJDPtMINzAKwQi9QBwQQQMA9AgQA7ulrWooAAghYQoAAwBLdEJNKbFBT9X9dtVq8vT2Gn6d38j8qq1gtBxipjhgcdnBGQLf62q+PEny2bos0qRAg0DUlM0+uLZ0rKYmJhp8ZzxsJAOKpz7MRQAAB9wkQALivz2kxAgggEDcBBv9xo4/Lg99Um/89uefDiJ+td//PSEzp+31bT2fITQT1/ZcWT5dPZBdH/Mx4/JAQIB7qPBMBBBBwpwABgDv7nVYjgAACcREgAIgLe9we+pQa/L+uQoBYXbMzC+TK0pkhNxGMVX2MPocAwKgU9yGAAAIIDFWAAGCogvweAQQQQMCQAIN/Q0yOuilYAJCm1vmfkFsm7zXXBJ3SbxSkLDVLriubI9lJqUZ/Yqn7CAEs1R1UBgEEEHCsAAGAY7uWhiGAAALWEiAAsFZ/xKI2wQKA/t36s5I98sa+8r6TArw9g4/1M1LPIk+GfK10thSnZhq53ZL3EABYsluoFAIIIOA4AQIAx3UpDUIAAQSsJ8Dg33p9EosaBdsDIFOt7b+hbJ6UpWX1VaVdDf7faqzoWzIQbJO/gfVOUP/LvKwiuahoimSqzQPtfhEC2L0HqT8CCCBgfQECAOv3ETVEAAEEbC9AAGD7LoyoAcFOAdCD94uKp8qnckYeUnav+t+2tzfJ39SMgC3tjdLa3Tno2Xr5wCy13v/0gnFS4rHvV//DG0YAENFrxo8QQAABBMIQIAAIA4tbEUAAAQTCF2DwH76ZU37R3O2Vu8tXSK2v1W+TxqXnyHWj5km6GtAHujrUzIDmLt/BP2cmJRv62q+PDdzX1SG7OpoP+b0+HnBsWo4MT0kXHSRY7SIEsFqPUB8EEEDAWQIEAM7qT1qDAAIIWE6AAMByXRLTCj1ft7Vvfb+/S88COCmvTBaPmCz63w/1qu9sk7cbq2XV/j2yx9cmejZBoEs/L1vtPzBdzSQ4NX+MZWYSEAAM9S3g9wgggAACwQQIAHg/EEAAAQSiJsDgP2q0tim4vrNd7qlYIXvVP/1dSQkJsrhwkpyogoBILv2l/99N1WrJwC7ZrQKAYIP+YGHA+PRc+aJakmCFJQWEAJG8CfwGAQQQQMCIAAGAESXuQQABBBAIW4DBf9hkjv3BG2pjv6frNoserAcKAU7OGyNnF4wXHQgYuXRJHzTXynNqhkGDmupvxqWXByzMHS1nhVEPM557eBkEANFQpUwEEEAAAS1AAMB7gAACCCAQFQECgKiw2rJQn1rH/3D1WlndWh+0/sUpGX0bA07MyAu6JEBvDPh47ca+qf6RfPEPVgkdP8weViiXlcwIujdBtDuCECDawpSPAAIIuFOAAMCd/U6rEUAAgagLEABEndhWD9AbAi6tWCUV3paQ9c5JTlVLAkbJcTmlkp2Uesj9u7zN8mDV2oBLCkIWbvCGBdlFcmXJTFP2JjD4yENuIwCIRI3fIIAAAgiEEiAACCXE3xFAAAEEwhZg8B82mSt+UOttlQeqV8tutUGf0SsrySPj0rJlgpoV0NnbLa81lEt7T5fRn0d8X7Z67rdHHykjPOkRlzHUHxICDFWQ3yOAAAIIHC5AAMA7gQACCCBgugABgOmkjimwTm0G+KuqVVKlwoBwrv6p/sZ2CDi0ZP2bTDWgz1MzC/LVv/arJQQ1asPAdvXPQEsIxqjQ4Yay+SwDCKeTuBcBBBBAwPICBACW7yIqiAACCNhLgMG/vforHrXVa/iX1ayT9a17Da3hPzBI71XT8Y0P//VmgpMz8uXE3FEyRf3Tk5g0qKm6Hn9Vpwe82VghXrVPwcDrvMKJcoo6HjDeF7MA4t0DPB8BBBBwlgABgLP6k9YggAACcRcgAIh7F9iiAnpQ/25TlTyrdvFvUwPxQFffwQFq3G906K938j8mu6RvJ3+9fMDIVd7RIg9UrZZ9A04T0OUsGj5OPpN/hOFnG3lWuPcQAIQrxv0IIIAAAsEECAB4PxBAAAEETBNg8G8apWsKaldf3l/du1Pebqr0HwR8FAAYASlLzZIvlc6QEk+mkdv77tFLEh6tWS/b2hsHzUbQocPJ+aPlc4WTCAEMi3IjAggggICVBQgArNw71A0BBBCwmQABgM06zELV7Vaf+jeoJQHvqFkBm9oapEMFA/rrf0JC6ARAD9SPV1P99bR9f1P9/TWzfwbCH/dsHjT9f+D9einBBUVT5FM5I+OmxSyAuNHzYAQQQMBxAgQAjutSGoQAAgjER4DBf3zcnfrUpi6ffNBSKy/UbxVfT0/AZuoB+pkF4+R/8sca/krf0u1TexCsl40G9yCYljlcrh81N67UhABx5efhCCCAgGMECAAc05U0BAEEEIivAAFAfP2d+PSV+/fIw9XrpKvXfwCgv/yflFcmi0dMNjT411/9P2iulaf2fCgtQfYdGGjZvwzgPLUMIJ4XAUA89Xk2Aggg4BwBAgDn9CUtQQABBOImwOA/bvSOfrBeDvB47caAbSxOyeg7qi83JTWkg97x/w+7N8mKlt2GTh7QBerB/6xhhXJlyQzDSwtCVmQINxACDAGPnyKAAAII9AkQAPAiIIAAAggMWYAAYMiEFOBHIFQAYHRq/jo11f+x2g3S1OU17KyXFpycN0bOVqcJ6H9vhYsAwAq9QB0QQAABewsQANi7/6g9AgggEHcBBv9x7wLHVkAP3B+sWiO+3m6/bZyYnte3Nl8f2efv0icMPFe3Wf7ZWGX4q78uJyc5VS4pniYz1Np/q12EAFbrEeqDAAII2EuAAMBe/UVtEUAAAcsJEABYrkscU6GGzg65q3y5NHS1+22T/jK/WK3NP1HtAzDw8qmB/z/V8gF9vGCz2vDP6KW/809Vg/4rSqZLVpLH6M9ieh8BQEy5eRgCCCDgOAECAMd1KQ1CAAEEYifA4D921m59kt6w7/V9FQGbrwft49NzZboauHeqzQI/bG2Qcl+LdAY5OcBfYakJiXJ24QS1qeBoQxsKxrM/CAHiqc+zEUAAAXsLEADYu/+oPQIIIBA3AQb/caN31YObu72ytGKVVHhbotbuEk+mfLl0poxMHRa1Z5hdMCGA2aKUhwACCLhDgADAHf1MKxFAAAHTBQgATCelwAACVd79srRqpTR2Gt/Ezwimnj3wqdyR8lm1jCA9McnITyxzDwGAZbqCiiCAAAK2EiAAsFV3UVkEEEDAGgIM/q3RD26qhQ4BHqpeKzW+VlOanZWUIhcUTZH5WUWmlBePQggB4qHOMxFAAAF7CxAA2Lv/qD0CCCAQFwECgLiwu/6hvUpg3f56eaOxQso7WmS/2uAvVX2512v/u3v1X0Nf+qv/pIw8ubxkhuSp3f6NXrr0ahVCrGmtkx1tTVKtgoiOnq6DP09LTJZStZRgvCp7zrBCGeHJiPpeAgQARnuP+xBAAAEE+gUIAHgXEEAAAQTCEmDwHxYXNw8Q0Lvz13e2y/aOJtmrdvivUoP4YFdaUrKMScuWRDWULkvLkuykVMlO9kjaR9P1W1QAsKxmvWxUxwUaGf7r4wJPzx8rn8k/QvQJAqEuXeb29ib5W8NO2aA2Fwx0HKG/cjLUDINjsovltOFjo3qiACFAqF7k7wgggAACAwUIAHgfEEAAAQTCEiAACIvL1Tf3fzV/Vx3Jt0p9uW9Qg38jA/VQaHronq4G2D3qy3+HChWMXCM86ep4vxkyNi0n5O16NsEHLbvlhbqt6gjCjpD3B7tBz1A4c/h4dbpAmaHQIdyHEQCEK8b9CCCAgLsFCADc3f+0HgEEEAhLgMF/WFyuvVkPoN9S0/RfbdglTV3mbtwXCWqRmo5/WfF00f/MVMFBsGuHmp3waPV6qe1si+RRAX8zQR1VeKU6aSCcZQdGK0AIYFSK+xBAAAEECAB4BxBAAAEEDAsQABimcu2Ny9WX86f2bLbEwN9fJ+ip/8NUCFDsGSajUtWafTUwn5Ce1/ef/VVN9X+lYYd09vREpf90APG10tlSrJ5r5kUAYKYmZSGAAALOFiAAcHb/0joEEEDANAEG/6ZROrIg/dX/2brN8vq+ClOm+ccSSS9LCL0jgDk1mqU2CPxKyUzR+xGYeRECmKlJWQgggIBzBQgAnNu3tAwBBBAwVYAAwFRORxWmN/d7as+H8m5TteHBv/4Sn5GYIiNS0vu+vge69qh9A8w6+s/fM2I5+NfPL0vNkhvL5qs9DJJNfQcIAEzlpDAEEEDAsQIEAI7tWhqGAAIImCfA4N88SyeW9Fe11v/5ui0hB/856ti943JKZUFWkZSmDgv61b1dhQpP7t4o7zfXhiw3UtNeXbL67wQDJwIc/oysJE/fcYLj03P69hYoSE6Xnd5m2e1rUxsI1kqdb/CGh3qWwenqVICzCsZHWuWgvyMEiAorhSKAAAKOEiAAcFR30hgEEEAgOgIEANFxdUKp+uv8LypWSGOQzf6KUzLkouKpMlENmENNtddf5D9Qg/6nVaBgdANBXeYnc0bKguwi+bBtn3yojuyrUZv4tXd3Bg0PetWyBV2hhJC1OtBTetr+nMxCOaNgnJR4gq/j36aOD3xMHVE4cDPBRBU0LMwbLecWTOBEACe8/LQBAQQQsKEAAYANO40qI4AAArEUYPAfS237Petv6uv/s2qw7u/SA3N9/N3nCicZGvD6GzSHEtGzCi4pniYzMocPulUvTdABxdb2xr5QYJe3RVq6faL3K+j7+m9w6K/bMTdrhFxYNEX0l3+j186OZvlV9Wpp7Pz4JARd1my1D8Bl6kjCdHVEoNkXswDMFqU8BBBAwFkCBADO6k9agwACCJguQABgOqmjCry/arWs2V/nt036i/yVasO7UF/99SD9GXVywPrWvYan++syP5U7Uj6rwoVwBtJ62F+v9hV4uHqt6AF6qCtL7U9wgRr4z1fLFoxeOmB4fV+5vFS/Tby9/k8UmJ1Z0HcsoMfkEIAAwGgvcR8CCCDgTgECAHf2O61GAAEEDAkw+DfE5Oqb7q1cKRvUwP3wy5OQJFeNnOX3y3z/vTvUNPkX1SB5Y1uD4YG//q1eUnBJyfS+9feRXLVqnf49FR+oJQa+oD8fqY7r++rIOVKoNio0eukw47HaDbJdtS3YpZcDnK/CixPUDAmzL0IAs0UpDwEEEHCOAAGAc/qSliCAAAIRCTDIj4iNH30kEGgGgP5Cf27hRPlM/phDrJq7vbK8Zbe82VApu9U6ff1F3uiVqr6Wnzl8fN+yAn2KQKTXf9QeA4/WrpcevQdAgEvv1n9d2RzJTko19BgjX/0PL+goNavgS2oWQCwvwoFYavMsBBBAwHoCBADW6xNqhAACCJguwCDfdFIK/Egg1B4AR6RnS3aiRzrUVPhq737Zr9bghzPo14+JdA1+oE56Ru1Z8JrauyDQNUyt89eD/zGp2Yb62ehX/4GF6QDj0uLp8onsYkPPiMVNhAOxUOYZCCCAQHwFCADi68/TEUAAAdMEGOSbRklBYQhUqkG9PgVAb65n9qUH/uPTc/vW4I9SxwaadT2150O1Rr8iYHHHqKMKL1MbC4a6Ivnqr8tMTUiUxUWT+04uiHweQ6jamft3wgFzPSkNAQQQiJcAAUC85HkuAgggEKEAA/0I4fhZ1ASeqdssf28oD/vLfqAK6UHxaPX1/Xw1SI50nX+wxoaaAaCXGJw/YnJQr0i++usCR3jS5Qp1AsDYtMj2L4haJ0ZYMMFAhHD8DAEEEIiTAAFAnOB5LAIIIBBMgEE+74edBPRxe3pX/dWt9UOqth74T83Il7MKxsvYCDf4M1KBUHsATM7Ik2vV5n/+dujXbf272uH/lYYd0tnjf4d/f3XQbTtKTfe/oGhqWKcWGGmPVe8hHLBqz1AvBBBwswABgJt7n7YjgEDcBRjox70LqIBJAnpg/PvdG+V9tcFeuGv8M9RRe8eowfGpeUdIboqxTfeGUu16tfng3eUrpKGrw28xerB+nFoGcJ6aBdB/xKD+zXuqbW/vq5TmMJc75CSnqhkFk8I6SnAo7bP6bwkGrN5D1A8BBJwsQADg5N6lbQggYAkBBvmW6AYqEQMBPfBf2bJHnq/fInt87UGfmKZ29J+ivvYvzB8t49Nyh7SrfyRN08cPvrJ3R9CwQgcBmWpDQG9vV1hf+/vrY/bmhZG0026/IRywW49RXwQQsJsAAYDdeoz6IoCAZQUY6Fu2a6hYHAT0F/O1aknAlrYm6VKzA/SVleyRiWp6/eT0PMlLSYtDrT5+pFnLFgI1Qs9q+IKaQaCn/dtlo7+4dkiIhxMMWLl3qBsCCNhJgADATr1FXRFAIGYCDOZjRs2DEIibQHO3V35ZuVp2dTSbVgc92J+kQo7L1UZ/eWrqP1f8BAgN4mfPkxFAwLoCBADW7RtqhgACMRBgoB8DZB6BgIUF2tXshOfrtsg7TVWij/UbypWSmCin54+Vz+QfEfMlDUOpt9t+SzDgth6nvQggMFCAAID3AQEEHC/AIN/xXUwDERiyQGOnV15vrJDV++ukqcsr7T1dovcpSE9MkWy1dKHC2yI9QQKCLDXl/zL11X9G5vAh14UC4idAOBA/e56MAAKxESAAiI0zT0EAgSgLMMiPMjDFI+BigefrtsqrDTsDCoxMzZSvqmMDC1PSXazk/KYTDji/j2khAm4QIABwQy/TRgQcIsAg3yEdSTMQsJFAh1oi8POK5bIzwD4BpWrwf92oeaz3t1GfRqOqhAPRUKVMBBCIhgABQDRUKRMBBIYkwEB/SHz8GAEETBTQpxn8tHx537IAf9fnCifKqfljTHwiRTlJgGDASb1JWxBwhgABgDP6kVYgYDsBBvm26zIqjIArBfb42uWu8v9Kc7fPb/uPzS6VS0qmcdSfK9+OoTWacGBofvwaAQQiEyAAiMyNXyGAgAEBBvkGkLgFAQQsLRBqBkBSQoLMzRohp+aNkRJPpnjUxoEDr6Yun3jVMoLO3m6p9bXKxIxcyU7ieEBLd7oFKkc4YIFOoAoIOFSAAMChHUuzEIilAAP9WGrzLATsK9DS2Stt3b1SkJqojsmzRzs6e3rk3sqVsqV9nykV1icLfLl0pjotoMCU8ijEXQIEA+7qb1qLQDQECACioUqZCDhQgEG+AzuVJiEQIwE15pcntvvkpYou8fX0yoTsJLlplkdyPYkxqsHQjMgZvQAAIABJREFUHvP3feXyzJ7NopphynVSXpmcP2KyKWVRCAL9AoQDvAsIIGBEgADAiBL3IOASAQb5LulomolADAX0oHnZFq+8rAb/AwfQRxUkybemp4onzKkA7d0iHSpRyPPEbgpBu5rCv7RyhWxvbxqyXGpColw9crZMyxw+5LIoAAGjAoQDRqW4DwHnCxAAOL+PaSEChwgwyOeFQACBaAq0dYn8rbpTetVo/5TSZHlrd5cKAHyiZwEMvPTwffHYFLlwrMdwdTY19cgPV3fI/q5emZ6XJDdMS5XhqbEJApq7vfJQ1TrZPISlAHq/gFPUXgHnFE5g00DDvc6N0RYgHIi2MOUjYC0BAgBr9Qe1QcA0AQb6plFSEAIIGBRo9PXIXet8sr5RfaZXV7Ka4a+DgMMH//3FpSeLmgWQJvOHH7pxXqDHPbrVJy+Udx7887hhibJkTmrMlhJ0q8a81VghrzbsCngsYKC66y//Z6uB/0l5oxn8G3yfuC2+AgQD8fXn6QhES4AAIFqylItADAQY5McAmUcggIAhAZ8a5f9svVferz8w+Dd6hTOIf3izWkpQqaYYDLj6lhLMUEsJEmMzE0A/Wk9mqPbulzWtdbKjrUmq1e7+HT2H1kvfl6gG/cXqZIAj0rLllPzRkpVkfLaDUT/uQyAeAoQD8VDnmQiYI0AAYI4jpSAQVQEG+lHlpXAEEDBB4IkdPnl6h5r6H2ZZeti+qCxZrpiYGvLL+CuVnfKbzb5DnqBnEdw8O02m5RibRRBm9bgdAQTCFCAcCBOM2xGIsQABQIzBeRwCgQQY5PNuIICAXQV27u+RJSs7pFkd8xfJlaaWCnxrZposCLEU4DW1t8D9mw4NAPTzzld7CVwQxl4C+jc96ni/proG+fC/q2TzijVSva1cyj/cKq2NzTJm6kQZXlokU46aKzOOWyDFR5RJUrJKGrgQQCBiAYKBiOn4IQKmChAAmMpJYQiEFmCgH9qIOxBAwF4C92/yymvVg6fA61aMzUqUI9Ra/TdrDj0F4PAWjhmWILfNSQu6nv91VcZ9G72DZhksGpUsV05KNYTW0dYmK//xrrz+f3+SzcvXGPrNqEnj5KQvnCPHnXOqpGVkGPoNNyGAgDEBggFjTtyFgFkCBABmSVIOAgMEGOTzOiCAgFsEdrf3yA9WdEi9d/DX//4v+xOyEuT2VV7ZrmYKBLsWlqTItVM9AZcCrGzolp+s6VDr7Q8tZW5+ktyiwoNgV6fXJx/87S350/2/k5qd5RF1z9iZU+Si739dJsydIQlqR38uBBCIrgDhQHR9Kd2dAgQA7ux3Wm2CAIN8ExApAgEEbC+gj/lbusHrd6f/WfmJctOstL4N+pbv7VabBHZIu/+JAn0OSWpM/fWpqXJCsf/p9pEGAHurd8sf7/61/PvP/xiyd2Zutlxy0zfkE2csJAQYsiYFIBC5AOFA5Hb80t0CBADu7n9ab0CAgb4BJG5BAAHXCixVU/L11Hx/16XjPXLumJS+P+n5Acu2qF38K4IvBRieliBLVGgwRi0bOPwKNwDoVcf2bVmxTh6/4x4p37TNtD5Ky8yQy269UY5edDIhgGmqFISAOQIEA+Y4UopzBQgAnNu3tCwMAQb5YWBxKwIIIPCRgK+nV25TU/vXNw4++k9P//+uGsjr6fn9V6Ovx9BSgHlqM8Dv6aP99JSAAdcKNYvgJ2u94lXPHXj5WwKgB//LX3tbnvjx/bK3utb0Phs3a6pc9dOb+jYI5EIAAXsIEA7Yo5+oZXQFCACi60vpFhJgkG+hzqAqCCDgCIFmX6/ctLJdylsHr//PSlbr/uem9W0COPAyshQg0NGA/o4B1GUfHgDowf+af/5HfnfrPVEZ/Pe356yvXSLnXnO5JCZxBKEjXmga4WoBwgFXd7+rGk8A4KrudkdjGei7o59pJQIIxF+gpr1Xvr+8XRpVEHD4FSgAMLoUQH/8v2KiR84Y9fESgp+qr//v1Q1ebnCauueqSZ6DVdi8fK38+tt3GB786yn980/+lJzw+TNlzLRJkpp+YENBfSTgW8/+Wf70wO+ko7VtUBunqmMCr7rrZskrKoh/Z1ADBBCImgDhQNRoKTgOAgQAcUDnkeYJMNg3z5KSEEAAgXAFggUA/pYA9JdvdCmA3jzwvCNS5KzRyfLenm75zWav300EzxmdIpdNOBAANNU3yKNL7pIVr79rqDnHnf0ZOffrV0jhqBK/93d3dclz9y2Tlx/8/aC/6+MBr/nFbVI6boyhZ3ETAgg4Q4BAwBn96NZWEAC4tedt1G4G+TbqLKqKAAKuEggWAOhp/HpH/5NK/O/ob2QpgBHMgc/RU/9fe/wZ+cOP7gv5U72b/4XfvUaOOfMUSUr2X0ddiC7zpV89Ls8ufXhQmcVjRsk1994ho6eMD/k8bkAAAXcIEA64o5/t3EoCADv3nsPrzsDf4R1M8xBAwPYCwQIA3Tg9+L9OhQD+LqNLAUIhZaq9Bm6enSZTchKlrqJaHrjxNtm+ZmPQnw0vLZYv/fC7Mu3oeUF38deD/w3/XiG//cFP/C4nmDB3hnz1ZzdLwUj/swdC1Z2/I4CAcwUIApzbt3ZvGQGA3XvQYfVn0O+wDqU5CCDgaIGWzl65eWWH7Nzf47edozIS5c55qZLrGXykn/6BXgpwy6oO2bV/8B4CRuEmZCfJ7XPSJEN9xH/rmZdl2U0/DTn4/8qPvy9T1Pr9YFdzwz55ddlT8o8nX/C7/l//9pQvnifnf/tqSUn9eP8Bo/XmPgQQcI8AYYB7+toOLSUAsEMvuaSODP5d0tE0EwEEHCOgh+23qgBg9b7BxwDqRuo1/N+e4ZEjCwJPsX+ztkvu2+iV7ggyAD39/3K1UeBZZSni6/DK//30fvnHEy8E9NWb/V12641y9KKTg37537Vhizx668+CziTILRwuX73nFply5BzH9CcNQQCB6AkQAkTPlpLDEyAACM+Lu6MgwMA/CqgUiQACCMRI4NGtPnmhvDPg02blJ8pNs9L6wgB/V5va1H+JmgWwtdl/iBCsGePVEYO3qq//WSkJ0rKvqW/n/3XvvB/wJyeef5Zc8L1rD+7y7+9Gb3uHPPnjX8obT70YVHDxjVfJaZefH3T/gBh1AY9BAAEbCRAE2KizHFpVAgCHdqxdmsXg3y49RT0RQAAB/wL/ruuWu9d3SKf/VQB9A/8bpnvkmMLAswCe3OGTp3YEDhH8PXmEOmbgB7NSZcywA8sLqreXy6++eYuUb9rmt6L66/919/1Qph87P2hXGgkATr34PPncDVdKWkYGrwUCCCAQtgAhQNhk/MBEAQIAEzEpKjwBBv/heXE3AgggECuBytYe2dzcI/MLkiRHfV0PdtV39Mr3V3RIXUeABED9eJwapC+ZE3gvgBV7u+Una73i7fl4HcC0nCSpbOuRZrXPwMArSVXnEypMuGqy55C6hQoApqo1/1fddbPkFRWEZNz0/kr5zff+d9DGfzpEOOeay+SkC87xO4ugp6dHyjdukb//4Xl1DOE7fc857sxT5dRLFwc8ZjBkZbgBAQQcKUAI4MhutUWjCABs0U3OqySDf+f1KS1CAAH7C+ih9nO7Ovu+xvvUYDwnReSb09Nkdn5S0MYtVWv4X69Rc/kDXDpCWFSWLFdMTBV/cYIOHP6fChEGDvZPG5UiV03yyD6f2om/sVta1ASBCdmJMjojQTw6BTjsqt1VqWYA3CY713/otxYzPnmUXK0CgKy8nJAd1b/7/wu/fEQ2L18j+tSABad8Sk74/JlSMm6M3/0D6ipr5Pn7lsm7f/rroPL17y/83jUy/5Tjg+49ELJi3IAAAo4SIARwVHfapjEEALbpKudUlMG/c/qSliCAgLME/lzZKcu2+A7ZkG94WoIsUWv4+6fa+2vxygb1BX9NhwSZBCB6zH6F2rDvDDWwP/xaozYR/JH+/YBtAOaq0OEWtb7f6NXa2CwPfveHsvqt9/z+ZNox8+Wrdy+R7Pw8o0Uauq+jrU3e/OPL8uKvHxNdh0CX0Q0IDT2UmxBAwDEChACO6UrbNIQAwDZd5ZyKEgA4py9pCQII2FfAp7bdf2pnp6xS0+9PG5UsOZ4EuWeDV9r9fMifNzxJvjcj1e+Xdy2gZwvcqQbwaxoCLwPQ9+n9AC6dkCKnqxCg/xu+nnXw8Gaf6PBh4BVuANDT3S3P3vtbefk3v/fbKXrX/uvv/6GMmzXNlE7rnyXw9D0Pyo61mwyVOWHuDPnqz26WgpElhu7nJgQQcL4AAYDz+9hqLSQAsFqPOLw+DP4d3sE0DwEEbCGgB/8/W++V/9Z3i5HT9/Rg/azRKXL5hMDn3RuZBaBxdFlHqr0FFh+RIulqWsBfqrrk1arOQccAhhsA6LLX/2u5LP36D6Sjtc1vP5yweJFc8P1rh7x5n/7q/9dHnpZXlj0Z8Fn+KjDv5E/J5bd/y/RZCLZ46agkAggEFCAE4OWIpQABQCy1eZYQAPASIIAAAvEV0AP+ZVu88nJFl6HBf39t09Um/t9S+wHMV7MB/F263F9u9Mk/asLbzT+QxrEjkuU7atZBOJeegv/IrXfLf199I+DPhnp8X/X2XfLUT38lq978VzhVk4UXniOfve5LMiw39B4EYRXMzQggYHsBAgDbd6GtGkAAYKvusndlGfzbu/+oPQIIOEPgvbou+fl6X9+0/XCvkRmJcrtal6/3BfB3Nfp65AdqM7+qtvDLPry8S8d75Nwxg/cLCFXnde+8L/ddvyTgl3m9Fv88dYTfCYvPkpTUwDMaDn+OnvK/9p/vyxM/uk9qdpaHqsbBv4+dOUUWf+MrMvWYeZKYeODIQi4EEEDgcAFCAN6JWAkQAMRKmufw9Z93AAEEEIizQJta379kVYdsbR6w216YdTpKTd//lt4PQK3n93f9Ue0r8MR2X5ilHnp7tjp68Pa5aXKEOj4w3Ku7q0ueU7vxv/yg/70A+ss77uzPqCP9LpfCspKQO/PrMt954VV54n9/aXjKf2Zutpx19SXq5IBFQ15yEK4B9yOAgP0ECADs12d2rTEBgF17zob1ZgaADTuNKiOAgKME9FF992/yDlpvrxupv+qfU5YiT+zw+d0IsB8i2G7++p5X1GZ+D36oAgCVD/iPCEKTLixJkWuneiL+fVN9gzy65C5Z8fq7IR925P+cKCecd0bf5oAZ2cMG3d/p9cnfHnumb5f/QHsLHP4jHS6c+/UrpHAUm/2F7ABuQACBPgECAF6EWAkQAMRK2uXPYfDv8heA5iOAQNwFgu3Urwfql6gp9+eoKfdG9gfIS02QW2b7/0L/oNrR/y8qBOjt22EgIexB/Dj11X/JnFTJ9YT/9X8gcn1VjTx2+y8CHgvor0PGTJ0oZVMmSMm40X1/7vL5ZON/Vsmm91ca6r+SI0bL577xJZl/6qcPme6vZxB07G8Tb3uH1Kl66RMLMrKypKC0SNKGZUhSstpggQsBBFwvQAjg+lcgJgAEADFh5iEEALwDCCCAQHwFqlp75KaVHbLPN3h9fqla23/nvDTJV0cB6nX8t6/yyvb9wY/0G5+VKLeq/QCy1HT9/kuXfKt6xup9B5YY9D1JrZ1PSDA2F2BEWqL8YFaqjIlg6r8/3X21dfKHH/8y6KaAgXpFr/nXl9G6f+qzZ/TtLZBTkC/71WaE21avlzVv/1u2rlwvuzZuCdj5eqnAnOOPlmPVrIHJC2aHtS9BfN8ono4AAmYLEACYLUp5/gQIAHgvYiJAABATZh6CAAIIBBR4a3eXLN3gf/r/4Tvur27olh+v6wi6FEAP6ReVJcsVE1MPfuVvVuHCTSvbpbz145BBj6OTE1UIIInS9dGg+vBK6rLmqdMFrpuWKjkDAgUzurNdfXl/+aHfy99//5zhKfzhDP71AP6z114h8xZ+UlarAf/7r74uG95bEVHV9YaBF33/6zJh7gzDwUNED+JHCCBgSQECAEt2i+MqRQDguC61ZoMIAKzZL9QKAQTcI/CkWtv/1A7/R/QtGpUsV0469Mg9vRfA0+r+YPv5qw/28q2ZabLgo6MBK9Usg/+nTgFo7jz0V3rJwM3qy/7Gph75155uqWw9MEMgPTlBZuYmydmjU2RU5tCm/AfrST2g//C/q+Sl3/xB9CkBoe7Vfzfy5X94abEc/9nTZfeuir79BozuERDs+TpQuOSmb8gnzlhoqA7ueYNpKQLOFyAAcH4fW6GFBABW6AUX1IEAwAWdTBMRQMDSAks3ekVvAujvumaKR04pPfTIPX1iwG2r2+VDNWgPdulp+3fMS5Ui9c+VaubAT9Z0SMdhP5mYrY4PnJsu6UnxJdJr8Te9v1pt6ve0rHrzX4Mqo4OCA4sVhrCDoQlN1MHCtffeLuPUjAAuBBBwjwABgHv6Op4tJQCIp76Lnk0A4KLOpqkIIGBJgdvU8X96gO7vulRtAHiu2gDw8GtbS4/o3x3+Rf/w+/qOBpyeKnqZwf2bBh8BeFJJslw39dAZBvFE0gN9/X+XVr35nqx8413ZsmLtga/36j/v27rQ4J4F0WzDoq98UT53/ZckMSnOqUk0G0nZCCBwiAABAC9ELAQIAGKhzDP6/j9aXAgggAAC8RMIFgD4WwLQX9OXKjrl0a0+v0cH9t+jjwa8bIJH9np75YXywcsMAgUM8dM49Mldvk6p2bFLHr3lbtm6av2Qq6VPE5h+7AKZMGf6waMF1737gbz8m98bLvvE88+SC753raSmpxn+DTcigIB9BRj827fv7FZzAgC79ZiN60sIYOPOo+oIIGB7gWABwOy8JLl1bprfI/t83b1qQ0CvrNjrf/ZAP0ym2rwvT50ioPcBGHilJibId2em9m3yZ9VLzwh47fFn5A8/ui/iKs454Vg5ZtHJMvOTR4lex3/4pTcIvOcr3zFc/ueuu1LO/OrFlpiNYLjS3IgAAhELEABETMcPwxQgAAgTjNsjFyAAiNyOXyKAAAJDFbhzjVc+qPe/B0ChWr//v+oYwII0/8f17VJHAt6u1vbv7Qi2JaD/GmarYOBHquxobvI3VJt9e+rlN9/9odq9f3lYRY2aNE5OXHymHHn6iZIzPN/vb3W4sOaf/5Hf3XqP7K2uNVT+uFlT5aqf3iTFR5QZup+bEEDA/gIEAPbvQ7u0gADALj3lgHoSADigE2kCAgjYVuDhzV55udJ/AKCn8Osj+D5dlBywfUaWAvj78RHD1CaBanZBlsnH+5nZETvWbZJffPX70li311CxM9RX/tOvuECmHDVbkpIDm3W0tclfH3laXln2pOETAkZPGS+X3nJj31GAXAgg4B4BAgD39HW8W0oAEO8ecNHzCQBc1Nk0FQEELCegTwC4T50EEOgb/jGFyfIdNVXf/xwAEX0qwBK1IeDW5uBLAQ5v+IKCZLlJHQFo5at80za5//qbpXZXZdBq6oH/GVdeqAb+cyQxMfixhbs2bJHnlv7W72kDgR4y47gj5aIfXCel48ZYmYu6IYBAFAQIAKKASpF+BQgAeDFiKkAIEFNuHoYAAg4V0IP453d1ylM7OqVMfWG/aZZHcj3BB6Sb1HF+d6zukNYu/xFAuvqQffPsNJmWE3it/otqQ8BHtvgChgj+uM8fmyIXjPVYuif0l/rH77hX3nn+L37rWXLEaDn7mktlwamflpTU4G3p9Prkradflud+uUxaG5sNt3vRly+SRVddLOnDMgz/hhsRQMAZAgz+ndGPdmkFAYBdesoh9SQAcEhH0gwEEIibgB6+6135X1S77fcP5fuP4fPoufwBrpbOXrl5ZYfsVOv5A136a/13ZnjEozbu83dVqQ3+blJl7PMZ2wvAyNKCuEEe9uD6qhp57PZfyOq33jv4F72Z3/9c8nk54QtnSnZ+Xsiq7imvlid/er+s+Ps/Q97bf4MOF77wva/JrOOPDjmrwHCh3IgAArYSIACwVXfZvrIEALbvQvs1gBDAfn1GjRFAwDoC79V1yc/X+8TX8/EgXA/XF6sv7ReG+NJ+/yavvFbtfx8A3UI9YL9qcqqcWup/XbuePXDzig7ZHiREGCiVlZwgt6v1/2Ozgs9OsIqungmw5q3/yJ7KaikoKZKpx8wLuLnfwDr39PTI8r+9Jc/+4rdSs7PccHM+9dkz5LwbrpTcwuGGf8ONCCDgLAEG/87qTzu0hgDADr3ksDoSADisQ2kOAgjETEAP+u9Uu/GvaRj8FV8fw3fTzDSZmht4sL2yoVt+on7fEXgSgAxXJwEsmZUmY9TSAn9XsOMED7/fyLKCmOFF6UHe9g610d8f5c+/fcLwRn989Y9SZ1AsAjYUIACwYafZvMoEADbvQLtWnxDArj1HvRFAIJ4CoabxT85JlFtmp0tGgI3pfd296jg/r6zbF3wjv3Fq8L9kTuqgfQWa1dT/m1a2S3mrsSUA2ipUneLpOdRn6xkDf/zZr+UfT7xgqKi0zAxZeME58j9XnG9oSYGhQrkJAQRsK8Dg37ZdZ+uKEwDYuvvsW3kCAPv2HTVHAIH4CbSrcfsSNQDf0uz/E76RpQBv1h44DUBlAUGvMcMS5Psz06U4/eP9AP5c2SnL1CaAA39blpko9d4eaQ+wssBIneInGvmTu7u65C+PPCVP3/2goUL08X7nf/trMu2Y+az1NyTGTQg4W4DBv7P718qtIwCwcu84vG6EAA7vYJqHAAJREXhih0+eVrv/Bxq/h1oKYHQWgK58mjoQ4ITiZCnLSJRtat3/O7u7D9l7QN8zNz9JZuUlyWPbAp8OEKpOUYGKcqHr3nlf7rt+iaFp/wsvPEfOufbysL769/b2SlN9g5Rv3CoVH26TXRu3SGvTx6cKZOZky5ipE9W/JsiY6ZNlmNqwMCEh8CaQUeageAQQCFOAACBMMG43TYAAwDRKCopEgBAgEjV+gwACbhbY29ErS1Z1SFVb4IX8M9SAfMmsVAl0KsDGxh65c606ElCdDDDUS58ccJHagHCJOh2gJcARg/oZoeo01HrE8vehjg3sr4ue8n/h96+VY888NeTxgfo3etBfX1Ur7//lDfnXS3+Tys3bDTdr0vxZctIXzpa5C4+TtAyOEjQMx40IxEGAwX8c0HnkQQECAF6GuAoQAMSVn4cjgIBNBUJN49e7+V82wSNnlqUEbOHzuzqDfrU3SnO+GvxPyUkKubmgkToZfWa87yvftE3uv/5mqd1VGbAqevB/2a03ytGLTg75ZV6fIrBz/WZ56cHHwzpC0N/Dx86cIou/8ZW+EwwSE+1x+kK8+5PnIxBLAQb/sdTmWf4ECAB4L+IuQAgQ9y6gAgggYDMBPY3/x+u8smJv4M388lIT1IaAaXJEgN38dRl3rffKf+uDbwgYjKZ/l/+q1h65f5MvpGKBqtOtc9JklNo3wM7X5uVr5YcXXRO0Cad/6cK+I/6SkgPsyPjRr/dW75Zn731Y3v3TX00lWfTli2TRVRdL+jBmA5gKS2EIDFGAAGCIgPx8yAIEAEMmpAAzBAgBzFCkDAQQcJOAkWn8RxUkybemB14KoEOAK99rF727fySXnv7/nRkeeVbNJnhK7Utg5FpYkiLXTvWInVerGwkALlVf//WU/ECX/uq/5u1/y//9+AGp2VluhC7se44761T5wveuCWvvgbAfwg8QQMCwAIN/w1TcGEUBAoAo4lJ0eAKEAOF5cTcCCDhLQA/BX67olBcruuTE4iS5YFzoQfIjW33yYnngDQH1tPsrJnrkjFGBlwIsWdEhaxq71fpzUVPVjZsOT0tQ+wykyRg1w+DhzV55uTLAMQCHFZmmPv5/V/1Obx5o16u+qkZ+9a07ZOvKdQGbMG7WVPnSnd+RUZPGD7qn0+uTN59+UZ75+cOGNhEcitN5N3xZzrjyQklMsq/3UNrPbxGwigCDf6v0BPUgAOAdsIwAAYBluoKKIIBAjAX04P/RAYN5PXC/anKqnFoafPp4o69HblEbAu7aH/gL/sCBur9m3aZ+v7JBBQDqvxJ61YMNhAA5Kk/45vQ0mf3RIP7ONV75oN5YAKDrYPcNAXu6u+VVdQTgUz/7ddA3JVPtzD/n+KNl8lFzZERZad+9XZ2d8t9X35S3nvlzTN4yfQLBF75zjXjSUmPyPB6CAAKDBRj881ZYSYAAwEq9QV2EEICXAAEE3Cjgb1O/EepT+R3zUqVIfzIPcr1X1yU/X+8bdDzfwJ8EWwrQHwDo+w/GCAFmA+hsYIFaVnC1CieGq/X8/dfAMvr/sxRV7c4ABxXogOPrU1P7jhi066WP6Ht0yV2y4vV3DTdB7/Kvr0iO65umNvWbc8JxMmriOMkrGi7D8nKkvrJW9u2uk/dffUNWvfneoNkEeiPCr/z0Jpm/8JOG68iNCCBgrgCDf3M9KW3oAgQAQzekBJMFCAFMBqU4BBCwtID+in/TCq9U+jnWz8h6+eVqI8Cfre+Q9iAf4APtwO/r6ZXbVnllvVoCMPAapsblZ6kTBHa29kqXukcvDZiSnSTHFyWLnlEw8GpXP12ysl22NB862j93dIq8ubtL9nn9z06YnJOoNilMlwz7ZgDqyL4aeez2X8jqt94z9I7pACBBT7EwMMtCF1hyxGhZ+MVz5KjTTpKc4flBn1FXWSPP37fskM0EcwuHy4Xfu1aOPO1ETgQw1EPchIC5Agz+zfWkNHMECADMcaQUkwUIAUwGpTgEELCswL/ruuVuNYD397Vc77L/vRkfT7U/vBFGBv/9v9FlfUtN258//OO14A1q87+b1B4A1YeFD7meBPnf+elSkh56pNrS2Ss3r+yQnfsPDQCumeKR/WpfwMe2+T6eWTCgATqUuGZKqpxUYuMEQLWnsW5v31r+fz4XfEr/ga//avgfmlT00oGzrr5ETvj8IknLML6Lv/6/nY/f8fNDZiXoWQC6rFMvOU9SUj2W/X8HVAwBpwkw+HdajzqnPQQAzulLx7WEEMBxXUqDEEDAj8Br1Z1Bj9AL9KU8nMF//2MP3w/g9ZoZAtNRAAAgAElEQVQu9WyvqMMADrlGZybInXPTJVsFAaGuYAHAcSNS5LbV7fJhk/+1ABPUrILb1bGAdp4FoH30pn4fvPaWvPybP0jl5u2DyML58j/juCPl8zdeLWOmTQxFf/Dv+kSBDe8tl6fuekDKN23z+7vFN14lp11+fshjCQ0/lBsRQCCgAIN/Xg4rCxAAWLl3qBt7AvAOIICA4wU2qcHxHas7pLXL/1R5PQRfPDZFLhz78dfbSAb//ZBZyQly6shkSUlMkL9U+qTJz+l903OT5JY56vhAdU+oy98sglT1u+/OTJV5arbBB3qJwtoO6fCTAYS7F0BXV6esXf8P+fOffyFV1RtFD3wzM/PkzDNukOOOvUA8nrRQ1Y3q373tHbJl+Rr514t/k1XqiL/WxuYDz1Nf//sm/4fgPGHxItED9WG5OYbr2dywT155+En5y7L/C/obvRzgq/fcIlOOnGO4bG5EAIHwBRj8h2/GL2IrQAAQW2+eFoEAMwEiQOMnCCBgG4E2tXY/2Fdy3ZCBSwGGMvg3inKaOjbwqknGpovXtPfK95e3S6NaTtB/DTzqT/+nd6/3yjtqPwB/16z8RLlJHQsYKmyoqdksyx69Xsor/B+9N2vmyXLFZUslPT3LaDMPuU+HCRWV62XN2tekra1JikaMk7lzT5ec7MKIytNf/dtbWqW1qVnWvvt+3zIB/e8DXXq3/s9/62rDU/6NfPU//FkX/+B6Ofniz0XUHn6EAAKhBRj8hzbijvgLEADEvw+ogUEBggCDUNyGAAK2EzCyk/+4YYlyltpY78HN3qAb/umBdFKCGnweuq+fYRO9e/+Naq+AowuNnRvvLwDQD9N7AJxSqs4LVNe2lh612WCHNKv9Ag6/dLhx8+w0mZYT+HkbNr4tv132ddnf2hC0HScv/LJ89pz/J0lJxvcV0AP1bdv/K0/98ZZB4YIOExZ/dokce+z5Ee3c31/Z//z5H/LAjbcFrPvUT8yTq37yA8krNhY2GP3qP/CBw0uL5dp7b5dxM6cYfhe4EQEEjAsw+DduxZ3xFSAAiK8/Tw9TgBAgTDBuRwABWwjo3fh/uk6tI68PspW/gZboL+9Xqi/3eamJIU8GCFTcqIxEuVMdP5jrCX78YP/vjQQAetj/y40++UeNn/UG6m+nlCb3bQjo71qz9u/qy/910t7eElKgrGyaXP/1JyRr2PCQ9+qBv55N8Myzt8vmLf8OeH9iYqJ8/rxb5IRPXx5xCPCvl16TB799R8BnXHrrjXLSF84OWedIvvrrQkdPGS8X3/xNmThvRsRtCFk5bkDAxQIM/l3c+TZsOgGADTvN7VUmBHD7G0D7EXCmwMbGHrlTrZVv9fOV3EiL9Zf0qyenyqfVUX36+nNlpyzb4hu0wV+wsvQS9UvGe+TcMQe+3Bu5mvVJAuoYwHJ1ZODA6ysqiDhdLSXov/QpAUvUaQH+ZgEECh0aGqrkvgcukerqzSGror/6f/68W+XTx18SdJDbP/B/7oUfyubN7/XtIxDqSs/Iluu+9riMGzcv1K1+/x5qBsBVd90sx555StCyI/nqrws8+oyFfZsKDi8tiqju/AgBBAILMPDn7bCjAAGAHXuNOrM5IO8AAgg4UuCRrT55sbzT77F5wRp8+OBf36uH48u2eOXlii7D5QU6cSDYswOdArBoVLKajfDxV/1gewH4W3bQ3d0lTz9zu7zx1iMh+zo/b6RcftnPZeKEowMO/iMZ+A988HHHfkEuuuB/w1pe0P/7/8/edYBHVW3dBekJJQklECBA6CSEKtKUXlSkSA0CEjoGkCqCShOVZ6VFkd5DFxCUXpTeO0gnQCCUNEhP4J09GEgy9869M5lJZib7fM+nzzlnn33WuXz/v9fZe+2b5y9j2qCxmpaBUqP1gO74YEhvSYX+lORknNt/FCun/oL7t0IUsUidQK0EPxjcGw2FsCC3/1MNG09kBFQjwMG/aqh4opkhwASAmV0Iu6MeAc4EUI8Vz2QEGIHsQ4Ba7D1OeI7nL3LBTjyxUys+OTH4yMTnmHw6ATfEa7naQcH/8EoOqF1Iu+6dgu5FKkmFjC0C1e5P3Qu+PBmv5XOtgrZC3C99Wv/FqBRNx4M4iUqHJkVtMVScI3Xcf3AVP0/3R1RUmE5XSPyvR/fvkC+vdP282lR/pfP6+jRBv76/wNHBRWmq1u/UDWDeF//DyZ3/SK51dHFGt7GDRRZAi1fBOq3598Q57Ar+HecFAaDPqNaoHj4Y2kevVoL62Oe5jEBOR4CD/5z+BVj2+ZkAsOz7y/HeMwmQ4z8BBoARMFsE7sQ+x2KRgn8qPCVdGj61yKtb2AYB5eyRnxiBDEMflX8XsX6UjwOqu8sL6BEJsCM0GQuEeKBUKz7aPr/I1B8hhP+q6rCjC2gS+KNzph1eLrkwpboT8tm/PiN1PBgv5l6L1lYoJJHDr2o4wkW0KaRx6PAaLFoyQuf9vtWgGzqJ+nwHe2eteZp6+Uv7sHHTd7KdA/T5eFq1HIx2bT41uIb+xK79mPPpFMTHxMpuS6/2XhXKIjLssV6v/akGaX2bgT3RqHNr1d0E9MGA5zICjMBLBJgA4C/BkhFgAsCSb4991yDAJAB/CIwAI2BOCNCL/4obifhDpN6TuJ/coOB9oKiTf+u/mv2081bcTMSam8qlADUK2OAzXwfY2yg0mBfGiZD47d9EXIhIeVUSQKvK5M2NTwSJUEKI/xk6fruSiL+E5kDaQYE8qftXzJ/ebrA42ypxtowjn8DjG0EAFHd5OX/lqvE60//l2v4lJMbi7Jkd+OPPaQgLu2bokdKto3aAH3X/weAWg2SMUvn/WrgKa378zSg+ZTRSrnoVdBs3BKV9KxhMUpjEMTbKCFgZAhz8W9mF5sDjMAGQAy/dGo/MJIA13iqfiRGwPAQSRfQfdDkRf4ue9/Kh/+tzUcu+XmXt0onl0a9k54cLCTj6WHcvPwrgW5ewRe9yDrJlBRlRfBL/AifDk0VWQi5NcF5SvLwr0we67+JPEfzPESRAxtGltB38S9un+9eUKfC/s/Fa2QiUGTGmigOI1KCxPHgs/v5nmezGnTqMB7X9o0Fp/hERofjnwArs+3spYmIijPbxGCP4T3UmPjYW636eh+1L1xrNPyofaNb9A7Tu1x1OebQzIaQ2ouyIZ5FReHDzLp6EPsCTBw9ha2eH4uVKw120Iixcohhs7dULQRrtMGyIETBzBDj4N/MLYvdUIcAEgCqYeJIlIMAkgCXcEvvICFgvAoaI7hEaVMM/SqTf1/wv8E1FSK0eAAXvbbzsBJFgn+lA3tDbOSuyCr6hoD4DX1E2nw0mV3OEcxp5grC45/hMaAZEJGhTJIEV7UVLwJeB585dc7FGtOiTG/Z2Tqjq1xx29o4aNf/HT+7o5T51DXijVlvcvn0O9x9IdxmQyzLQa6MMk5MSEnHkz11YP3OhJvjOzChaygtdP/sYfm/XAbUr1DUo6A+9dhP/rP8LZ/Ye1lliQKUENZo0wNsd3kOZqpUkxQkz4zevZQQsEQEO/i3x1thnKQSYAODvwqoQYBLAqq6TD8MIWBQCex8kY+alBL3a7qUesJhIv6dAmYT40o7bQgxwsgis6dVe18huEiCcWgGKoD5UlBmkHVSZ0EdoHaRtByjXNYDWpSUAbt0+g2kzuyEuNtro30H5cnXQssXH+GPLT7h167SkfVME/2k3insao1H3P/O3CMZv3Mb1MxdRslI5Tbu+gp5FcHTrHtmuAWTHt/4b+PDzofD0LqkY+F8+ehpb5q3QW0yQDJOgYPshAUJQsDyXFhj9S2SDloIAB/+WclPspxoEmABQgxLPsSgEmASwqOtiZxkBq0CAAnQSt7uXIQBWezgK4DuJdPluGdLlaT2JAn5/Xvt1PaNtCrbbiUyA7mWyJxNghiA/dt/XlvfP2F0gmsiCU3EIidGdAZCcnCTaAE7E3r+XqIVRcV4xzwro2uUr5M1bEHPmDURoqPzLf8BH0+DsnF/RpikmHN++DzOHfilrupFo7ddp5ADkcdXtH7UdXCtKDv5ZvyVTblJGQLcxgaj7fnPOBsgUkrzYEhHg4N8Sb4191oUAEwD8fVglAkwCWOW18qEYAbNFYNOdJCwUiv9q6v7lDlFcZAFMqeEAV3vtVO6VQjhv5Q0hnKdQrE8kQG/x4v5e8ayv3z72OFkQFYmSwoee4myfCrHCUkJvYIvQC1ggsCKxxLQjowYA/UZ1/bPnDpB9pVf7Qbi7F0fHDz4XJQMtERl1H7Pn9MOdOxcll/tUboReH/0k21aQFsUnxODe3UuIfvYYz1OSYWtrD4/C3ihYsKT458xhn5yYhNU/zsa2xWsk/WvY8T34fzZEZ70/aSJcPXkeS7/6CSGXr6uFSec80hroNKwfGvu3ZRLAKIiyEUtAgIN/S7gl9lFfBJgA0Bcxnm8xCDAJYDFXxY4yAhaNgK7WdhSvN/e0RU/xKk9j4bUk8Uoure7vKLTvxvk5ws9Nu6Xf/bgXGH40FnHigT2XmZIAunCgs5PbDuJoCUInQIoocRPtAqdUd0Sx/7oApH4UkVFhmDc/EFevHdH7O/HwKIv27cagik9TTWBOhELQ7ADZ4L9EicoIHLgQbm6e6fai+vlHj27h2PGNOHJ0PR6Kf5Ya+fMVgn+XKahatZViTb7cYWIio/HbmK9xZt8hySmj5/+oSf+XG+TrkS27sPTr6SBbxhxEAgyZPhm+DWob0yzbYgTMEgEO/s3yWtgpIyDABIARQGQT5osAkwDmezfsGSNgLQhcjnqOr87EIyZZO6xtIFr8jRQt9lJjdpox61IidgkSQGqkrYFP+zsRAGNPxCFCpM/nIiMKJICcsKCpMc+MDkLdQrb4VHQBkDpaYmI8tu/4Fdu2/4rEpDidxyBxPz+/FmjZfBBKevm9CsSViISMwT+9oj96fBsHDq7CocNrECWICDWDxPhatRyC9975xKBsgKcRUZg9+ivZev2AyaPRUJQA5JJggsjnw5t3YtHEHxEfE6vGXb3nVG9cHwFTRiN/AXe91/ICRsBSEODg31Juiv00BAEmAAxBjddYFAJMAljUdbGzjIDFIbAjNEnT+i/jkEpppzm3hLDf+FPxiE7SJgyohp/U/DOOtCr7mlXiv5QyASqIFn8TqjqlU+A3NbjUvnDy2QScF10B9BnUDnG0rz3eKJimXYCEgZiYSJw4tQUnTmxCROQDvBCv3blz2cA5jysqlK+HypXeRulS1WFn55BudVzcUyxYNBRnz+2UdCt/fg8MHrQIXl6+ooVgJI4eW4/dexbKvvQrnY1IgB4ffo96dTsrTdX6XSkDoIAQCGzVqxNqNW+I/IXcX6Xjvwr+J4jgX7QbVDuKl/dG7ZaNUaZaZWHLBglx8aJLwCEc/GOHLInwSdC3qNG0vtoteB4jYFEIcPBvUdfFzhqAABMABoDGSywPASYBLO/O2GNGwFIQmHclAZvvaovfuYqU9m9rOqGoU/o37cTnLzDpdAIuRGoHya2L26Jv+fTBK+Fw+FEKfrwQj6T/RPbFQ6+GBZB6BU7FTW5/U+OqtnNBWj+aFrXD4EqmES8kMcF1v08RAf0C2eC/b+9ZcBUkwI6dv+HAoVVIEXX9mR0lS1bFJ4FL4ZLHTS9Tz1NSsG76fGyes0yvdUQAaL40JWboP6uk7v9uX3+UreajVdOvlEnwwZA+aBv4kV7+8WRGwBIQ4ODfEm6JfcwsAkwAZBZBXm8xCDAJYDFXxY4yAhaFwHfnE3DwoXbAmNc2FyaLmvbSebVF/SaJjgGnwrUJgP7l07fMSwUiWIgArrqZvmyAOAAHYToxfee9V9iR4N5XYv+8dgr1AiZAm872w4UExEhkOWTcrpZ49R9R2cFkmQp79y3GqjXjQbXxGQdlCrzbaghu3z6Ls+d3Ss4xFB7SHxg5fDVIF0DfceHgCcwY8rnqNH59gn9S9PcfPQh1WjeHnYN2tkmqr/R/M38dNRlXTpzVcr9Z9w7oKmzoWq/vmXk+I5DdCHDwn903wPtnFQJMAGQV0ryPWSDAJIBZXAM7wQhYFQJywbydCM5H+jiiTiFtUT+pNXLzKdAnjYGToh1gxlHFNbcgGGyw9V5yOvX9/EKIfoTYu6q79t5ZBT5pI/wg2hc+TpDujUC0xNtCI2FABdMF/yEh5zHr116q6/eNiU3jhgHo1HE8SJNA35GUkIi10+Zi68JVqpa+JAAEogpcj1fFMujx5QiUq+GrM3uEMwBUwc6TrAgBDv6t6DL5KIoIMAGgCBFPsDYEmASwthvl8zAC2YvAb1cS8ZdobSc1qANAYMX0Kf0kFvjlyXjcEFoAaYecCv7jeCEAKOY/itd+wX5HtPsbILIGnomX9n1hySCtgGJOudG2pB3yZ8PLf0YMSBNgR2gy/hQExYO455rWf84iHq6Y3wZdS9mhvPi7qcbTZ08w65demW4hmNa/woVKIZ940b92/ZhOt+W6CehzVqrj/+O3Zdgs/tI1KFinoaschH739quEnuOHo7RvRZ32aN+9qzdj0+wlsl0EWANAn5vkueaOAAf/5n5D7J+xEWACwNiIsj2LQIBJAIu4JnaSEbAIBBZdS8SGEGkCoKBDLnxdwxEeIihPHTefvhQBfJqha4CPqw0mVHMACeKlHbvvJwuRwQRN8Jx20KwhlRzQpKj+L8wWAWwmnKSgeMOm77B126xMWHm5lIL+Rg0/QvVq7+DCxX0aPQESFZQb7m7F8PGgBShRvHKm96ayhctHT2PbotU4vfegpD016f8kHNh/6lhUrF1dp0/XTl/AMtE+8Oa5y7LzKtetif7/+xxuhQtm+nxsgBHIbgQ4+M/uG+D9swMBJgCyA3Xe0ywQYBLALK6BnWAELB4BenmfcVE7QKeDUZDeqbQdupV+XWu96U4SFl5NJCH/V4PmBZSzR5sSInc/zSDBwCln43E2XPv1X5fGgMWDmskD3Ll7EdOm++NZTLhBluztnFCnTgc0bdIXHoW9RcAfjdXrJuHIkXU6dQKKFC6D/v1no5in7ld2fZ2iID/qcThCLl3DnX+v4/alq4iJitaYiX4SgZDL13Sa1NU6MHVh6I0Q/DpigrB1XdaWo4szAiaNEvoBzfQ9As9nBMwOAQ7+ze5K2KEsQoAJgCwCmrcxTwSYBDDPe2GvGAFLQuBezHN8IV70IxKla93ziVT8CdUcUUaIAcYKrcDxQgDwWnT6en6pTAHC4GJUiqb+P05ClL5cvtxCZNAJTqbLoreka3jlKyn4Lw8eiwMHV+rtv7t7cbRo1g+13/gALi6umvVhYTcwb0EgQu6c12nP07M8BvabCw8Pb733zcyCrSI7IHiqfKaD2hd7yjD4eeBnOl3pNHIA3gnootU1IDP+81pGIDsQ4OA/O1DnPc0FASYAzOUm2I9sQ4BJgGyDnjdmBMwWgTgRnx8Syv7HhfBesniFL+qcG81Fqn1xF21Ff12v9KkH9BaK/ONFev9p8ZI/85J2toCUVgDVz08VHQakxP/IbheRWeCfJrPAbMHMYseehN/BT9O64vHjENU7e5XwRds2o1GxwluwtX2dhXHx0t+Yv2CIYiZBubJvom+fIE0rwaweG4MWY/3M+bLbdhjaF+8P6qGoEfDo7n38NnoKrp46p2WLXv7bDOyJFj07yir/Rz0Jx6VDJ/H4fhgKFvWAT/03kNctf1bDwfsxAooIcPCvCBFPsHIEmACw8gvm46lDgEkAdTjxLEbA2hGgF/rgmwnYdi8lnao+nVuXar1UWn9GrMqKDIBnou7/QVz6TIG0GQJp1/whSgVIXyBj7T/NoTXUYpBa/fFIj4Da9P/cuXPDz7cZ3n13GIgASCuiRyn3Bw6txKpVE5CYFKcT4qpVW6JXjx/h7Jw9wa4SATDg+y9R7/3mqj6Ty8dOY9GXP+D+rdfkSfmafmg3OACV69SQJBGiwyOwbfEa7Fm1KZ1oYNFSXugwrA9qtmgIwpoHI2AOCHDwbw63wD5kNwJMAGT3DfD+ZoMAkwBmcxXsCCOQLQgota1Ldap2QRuM8hFifTavxfqeCKV+Su2/F6tdq690mKZF7TC4kn26Dm47Q5MwT3QXkBD+15hrINrnjRQ+KHR9U9raKn+PiYnE7Dn9cOXqYcnzUVu++nW7oHmzAShcuLTWnOTkJOzcPQcbhYggifDpGm816CZa/U2Ag71ztmG5f8NWzP3sG9n99SEAyEjc0xjcuXIDKQKHQsWLwl285ksF8NSq8Pj2fSACIi1hkNYRyhzoNKwfGvu35bKBbPtCeGNCgAN//g4YgdcIMAHAXwMjkAYBJgH4c2AEciYCSgF3WlQo6G5dwha9y6UPwH+/nYQl19OL+ymh6S66BEwW+gCppQX02r9c2NgoXv+lXv7JnlzGgNJeOel3qbp9Fxc3NGkUgMbir9T6/oyYUPC/5a/ponvATJ3BPwXETRr3Qfu2Y9OVDGQHxldOnMOP/UcjPiZWcnu1JQBqfafsiNsXr+D3mQtlOxNkJAH6f/cFajZtoHYLnscIGBUBDv6NCicbswIEmACwgkvkIxgfASYCjI8pW2QEzBWBLXeTsECo8ssF3FJ+U6u+0b72eKPg6xZ8T5NeYKLIArgu2vypHXUL2aJnWXukCJ2Bw4+TseVuMiISpMUEyaZUVwG1e+W0eRTM37p9Co8e3dYo+Xt5+ekM1imw3btvIVavnaQY/Ldt8ymaNemf7cE/3WnEw8eYM+ZrXDx0QvKKy1WvggHff6F5zc/sSIiLx+7gDdgQtEiWcJDao+Pwfnh/QI/Mbs/rGQG9EeDgX2/IeEEOQIAJgBxwyXxEwxBgEsAw3HgVI2BJCPwpgv9F15K06v3VnKFGARt8WdUxXRr+mfAUIdwnrdqvxqbSHKnyA6U1/Ls6BM6e24G58wJ11vzTy3/HDl+iccPequraqYTgXuhlnBO2z13Yg/v3r4iWgk81DlEpgrt7MZTxroU3arVFhfL1YGfnoM7ZNLOIuNhGnQD+FyS7tmm3dug8aiAcnQ0vVXgYEorg74Jwcuc/evlIe38wtA/yuGaPRoJezvJkq0KAg3+ruk4+jBERYALAiGCyKetDgEkA67tTPhEjkIrApcjnmHIuHjHi5d6Q4SbS96fWcISHU3qBM0MyCtTsn9pJwNWeBdXU4KXPnJCQ85j1ay9ERYXJLqPgv7Oo92/UMEBRUT8u/hn271+Ov7YFISYmQpUrTk55NWUFpE3g5JhH1ZrUSboU/FPn0Ct8q15dZFX85TYkguHcP0ex4puZsrX+UmtJBLBt4EeoJUQA7Rzs9ToPT2YEMosAB/+ZRZDXWzMCTABY8+3y2YyCAJMARoGRjTACZoVAZOJzTD6dgBvP1KfrZzyAo4jDx/g5orq7TbqfiE5YJur4N4TI1/HrC0Zhsdnnfg4oyar/+kKnOD8+IUa8/H+M8xd2Zzr4T0yMx4GDK7Dxjx9evfQrOpBhgrtbMQT0+hnlytZRJBpSl1KQfnjzTiya+KPO1Hx6jSdF/3zubqrcSklOxp7gjVgzba7qlH8S/mvq3w6tendRvY8qZ3gSI6ASAQ7+VQLF03IsAkwA5Nir54OrRYAJALVI8TxGwHIQWHEzEWtuJkHq7d9RxPPvFbfTCPOtE8J+d2OkSQI7QQCM9HFEnULpCQBCgeyuu52IFTeSIMr7MzVK5smFsVWcUMRJWfOf6t4TxOuzk2hJx63X1MF+6vRfmDNvoM66/yaNe6ND+y901vw/fHQLixYPx/Ubx9VtrGMWlQd07jgRDd/uqZoEiI+NxeofZmPXig069y/gWQSNO7dGg3bvwNWjoKx9qvf/a34wfp+1UPV5fOu/gU4j+qNk5fKq/VZtnCcyAioQ4OBfBUg8JccjwARAjv8EGAA1CDAJoAYlnsMIWAYCt8Sr//hT8YiWSP2ntP4xvo6omP9lmj0J+k0Swn5Scx2EEOCYKg4gLQC5QQTCUpENYMigcP9NQS4MruiAPHbywT/VmV+8tA9/bPkJISFnNYEsBf/FPCuhdevhotd9cyYDZC4gKSkBCxcPw4mTm2WvyKdyI/Tr8wsoRV9uXLz0N+YvGIJnMeGGXLXkGn1KDlINRD0Ox9Ip03Fs6x5VflR8oxoq16mJstV9UbR0Cdg5vtQgoI4Cf/y2FPvWyOOSdgN69X+3tz9aBnTKlM6AKqd5EiMggwAH//xpMALqEGACQB1OPIsRAJMA/BEwAtaBwLwrCdgs1PYzDlL2H+5jD1LmTx30eD9RkAVnIlK05rvY5tKIAKaSBVLonBKigN+eiYdG2F/8lUv5EV9jhoiI3qI7QAMP23Qigxn3SEiMxfr1X+Pv/ctkX7D9qjRDj+7fIV/eQtZxgUY8RaSo+f9pWmdQ20CpQaJ8gz9ejIoV6svuqkY80FCX7e2cMGTwYpQvV1e1iejwCKycGoQDm7arXpNuovhO6XNV+616VSyDrp8ORuW6NfjV3zDEeZUREODg3wggsokcgwATADnmqvmgxkCASQBjoMg2GIHsQ4Bq/784mYC7sdpp/X7uufGFqOknIiDtoAwACuQzDk/n3JgiRADd7eWj+t33kzHzUoImoBJl2po+frn++3tGe2SlmLDZ1ssWDUXgb2+jmy0gNfnFy0bh1Kk/FQEtVaoaBvb7DW5unopzc9KE0NB/8fP0roh++ljy2C4ubhg+NBglSvhI/m5I8E+ZBCW9qsDTsyKein3Pi+4AqZ0BpDapWKEeBvafpzMDIeO6uGex2Cxe8DfPXa7fdeoZ/JNxEvvr9dUoUDaBPoN0C+KexuCFyFhxzOMMG9vXxJs+dnguI8DBP38DjIB+CDABoB9ePJsR4EwA/gYYAQtG4HLUc3wlXuRjktMX5lOoPUik2rfwTB+ExIm4f/ypOFyN1iYM6hW2xae+utu2Lbr2Ugww7aCd84mU/i6l7TRkgI0gHMrkzSU0B2zgJF9NkN6GCJ62bpuJDZu+VxzOao4AACAASURBVH0b1fxaICBgBhwdXFSvsfaJMc8iMD2oB27fPiN71MZC9f+D9uNgb++Ybs6DB9cwfWZ3hEfcUwVT+XJ1hI7AOBQv7ptOS4CEA//cOgPbtgdJZnGoyUKQcoBKQc7+fVhkA/yiSr2fAnIaudQ+/afZVB8SgPa5ffEKNv665FVLweLlvdFeiBPWaPYWl6uo+pp4UioCHPzzt8AI6I8AEwD6Y8YrGAEmAfgbYAQsFAF6yf/f2XjEZ4jn3cQr/pTqjigmhP/SjrC45/jsZDwiNDn8r4ccYZB2TqJQ/5skOg1ciNTOHnAV+31b0wlFVQj7SUFNL8c/Te+C0NArqm+Casp7fPg96tXtrHqNtU+kYHTDpu8EmTJL51Hd3Yujdq22KFX65Sv3rVuncfjIOkRGPlCEKH++QujW7VtUrdJCNrgm8cbFS4bj6PGNkvZaNv9YkBBjFfeSmkDigPvXb8XOZetliYDMBP+pe6ohAahd4e8zF+DAxm1arpKOQKdh/dDYvy1nAxh00zlvEQf/Oe/O+cTGQYAJAOPgyFZyIAJcDpADL52PbPEIPI5/gbEioH+UgQGguv9PhaBfxqT7w49S8OOFeCRlIAzoBX+yIAxK6WjLp0ts0MuFCAcn5NNRPqAL7KjoR/jxZ6pdv6bXnRiSTq7XBhY4mXQAgn7phZA759V7rynjkKnlSGOlXNk30bvXdLi7F1O0vXvPfKxaM1Fy3ttvdceH/t8q2tA1gVT9Lx87jb2rNuHi4ZOv2vpR8P/yu6f6lExtIVsOQCTE3tWbsWn2EsRERstuQiRA/+++QM2mDTLnCK+2egQ4+Lf6K+YDmhABJgBMCC6btn4EmASw/jvmE1ofAlvuJmHB1USk/Peo7ySy/j8Tyv9V3bXz7+UEA31cbTChmoOWXkBatDbdScJCsY9UF0A163UhTy/Gy4LH4NChNXpdkINI/x8+dAVKl66h1zprn0wigLPn9lOVUaH2tdyrhC8CBy6Aq1tRRfhSUpKxPHgsDhxcaTICIK1hIgNCr9/C9TOXcOnISZzZdwhJCbq7VVRtWBdtBvXEljnLcHL3Adkzpc0ESE33X/PTHJw/cEwRB5rQtFs7ISoYCPv/OhKoWsSTchQCHPznqOvmw5oAASYATAAqm8x5CDARkPPunE9suQhQQH74YTKCbyYi+UUudPe2A9XzZxy66v8/KmOP9iXtZEGIFU0GxgvxwGvR2un/tKh1cVv0LS+vH0Dt6WLjouHg4Cxbs08v1/PmB+LqtSMaPyjFv3SpGpo1l//dL9sVoFfPn1C3TifLvUATeR799BHWrp2MYyc2yWJHW6slAGgupf936DAe1au20tIQSD0G2Tt+fBOWLBuNxKQ4ydO1fX8U3n3nE6OfnET4lk6ZJpmSn3az+m1aoOtngcjn7oaIB4+wZPJPiiRAxxH9cOPsJewK3vAq20DpAGrKCJRs8O/WjQAH/9Z9v3y6rEGACYCswZl3yQEIMAmQAy6Zj5ijELj59LkQAIzH0wyCgWra/5H6f9DlhFdZBmmBsxMyAyN9HFGnUPqMAxJtu3HzODYKYb9r149qglAK6suXrwv/Ll+jiEcZLfxJQO7W7VMgwoBenPPmLagJUJetGIP9B4Il76tLp4lo0rhPjrpLtYcl7KgUYNv2X3Du3C6ZgFw59T/jftRNoM6bHfCG0BEoWrSchtShLI5Hj25iy5/TceLUZlnSwVARQDVnvnDwBGYM+VxngJ42+E+1+fjefUECTNNkDhhrVGtUD10+HQRP75LGMsl2rAwBDv6t7EL5ONmGABMA2QY9b2yNCDAJYI23ymeyJASikl5g7a1E7A9LQWTiC036PbX1KyVU9juXskfNAjaqy5y3hybjVxHEZ0zhV2r/R60GJ4jX/9vPpJL/Aan1sbFRWL1uEo4IYTkK/DMOah3Xu9cM+FVppngdlE6+RLQHJJE6qcEEgCKEmgl0DzGxEYgIv4+IyND//l0K9uxdiH+vGC/wVfLG16cJ+vX9xejdGzQCiEELsWHWIlkXGnVqjU4jByCPa36tOQ9u3cHSr6apTu2X24Tq/t/t7Y+WAZ3g6OysBAf/nkMR4OA/h148H9skCDABYBJY2WhORoBJgJx8+3z27EKAQu3NouZ++Y1ExEtn3WsCfx83Gwyv7IACDspqZzMuJYBe8jOOqsLGRCEAKGWB/Jh3JRGkMyA3motWg4Gi5WDqyJjKL7fOw8Mbw4YsF4JyxXXCrKs9HWUUDB28HJUqssiaId9qfEIM5s77GOcv7DZkud5r8uf3wOBBi+Dl5av3WqUFifEJWPldEHat2CA5tYl/O3QeORBOeeSD8tAbIVjw+f9w9dQ5pe0kfy9XvQq6jRuC0r4VDGo/aNCmvMjiEODg3+KujB02cwSYADDzC2L3LBMBJgEs897Ya8tEIFGo+c0VYns7xYu99Jt7+nPRC/w4ofhfPEPLv7SzdNX/VxdigROqpe8Jn7o2o8BgRkRdRPeAL6o4opLry3aDcXFPsWDRUJw9t1MR/HwivX/4Jyvh6VlBdi6lla9ZOxF7/14iOcfN1RMDB8zR6AREi04CHqKswMHeGZRhwEMZASUC4M3a7UWbxS5YvWYC7oX+q2xQxwx7Oyfx8h8ksj6aZ8qOrsX71m7Ggi++05rSekB3vC/+UvMiT2KCv46chJDL11X76eKaD20G9kSjzq1V7aHaME+0OgQ4+Le6K+UDmQECTACYwSWwC9aJAJMA1nmvfCrzQoAC/gVXE8Trv7rgP9V7b9G+b7xQ8Xe1fxmIZxzhonzgs+PxeJihXSDNKy4IhCk1tNfuDE3SvP5LLHllvoGHraj/f91uUFfrt7Q+2djYonPHiWj4dk/Zl1JK6d67byFWr52kU8RO6rz00ly/Xhc0bNBdlWq9eX0FWeeNEgGQ2q6PiJgzZ7dh7fqvER5+V28HiZD50H8qatV836Qv41GPw4UI4HQc27pH4yOl41Ng3qJnR9g52Cv6HfcsFpt/W4rNc5crzk2dQLX+7YcEoGTl8iY9m2qHeKLZIsDBv9leDTtm4QgwAWDhF8jumzcCTAKY9/2wd5aPANXp//avtNie0ukyBuNp59+Pe4FRx+IQk0EAkOZQ6n/rErboXe5lIE8kxPrbSVh1MwmJz+VzENxE2cGEqo4oJcgHGk+fPsaMWT0U+89TMNir5zRU9WuuM/hXUpJXwoN+J6KhWZN+eOedoXByzKNmSY6bQ+36/v5nmeS5a9ZojYCPpoGE+2gQEfDvlQPYui3olbCjEmDly9XBh92mSoo+Kq015Pf42Fgc2LAdd69cR/22LeFdtbJGfFJpRIdHYOXUIBzYtF1pquZ3evX3Hz0IdVo3V0UupBolLYYHt+4i6tFj2NjaoUR5bzjldVG1J0+yXAQ4+Lfcu2PPzR8BJgDM/47YQwtHgEkAC79Adt9sEQgTT+1fnkyQfKVX47SjiHHG+DmCUvozDsoAGHUsHuEJ2oJ8NJcC/6pina9bbhx6mIIbomOArvIDG7GgV1l7vF/idevAK1cPCwKgu0bBX264uxXDgP6/oVTJqrJzKEDafzAYa9ZMkm0jpwaPtHPKlX0TffsEwVVkBvBIj8Chw2uwaMkISVgKFvTCiGErUcC9hNbvkRH3cfrsdpw6/Sduh5zTlH/QoGC7YAEvVBECj5RB4FHYO9Mv4/RNUCeJQ4fX4sb143DO44o332iPN0UnAmMQO2paAaYFoM57TdFxeH8UKl5U9eeUkpyMS0dOYeMvi3HlxNlX66hVYIdhfVCzRUNVRIXqDXmi2SDAwb/ZXAU7YqUIMAFgpRfLxzIvBJgEMK/7YG+sA4Gl1xOxTry8Z2bULWSLT4UeQEZBP9IAoAyAe7HSBIC+e9YuaINRIvXfnpiA/4auQJKmqBGAS0iMxXqRZv73/mV6p/0rnYE6DlDnAdYHSI/U/QdX8fN0f0RFhUlC2K7NaLRqOSTTQbzS/Uj9TmUg128cw6rVEyQzS6hVZN/eQUL7wdsQ85o1VDawaPz3OLn7gKKNAp5FRLDeF7VbNlL96k9nuH3xCn6fuRCn9x6U3INKFToN64fG/m1FVoCtoh88wXIQ4ODfcu6KPbVcBJgAsNy7Y88tDAEmASzswthds0aAWu19IV7/70oE6BRivyEC7k6l7PA44QWWXEsEpfRLjUIiDeDbGo4o6Kit6T9RtPI7HS7TUkAPdOT0Bk6c3Iw58wbJWmpQ3x/du/1PMpBMDfRWBI/LtNicrqO0b/cZWrUI1OO01j+V2ixSGcCBgyslD5sV4n0ZN6bv4YEgJlauGY8rokWhVCvJ1DUlSlRG4MCFcHPz1PuyqFxg9Q+zZTsHpDVYo9lb8P80EIW91O/zJDQM66bPw4GN2xR9IxKg/3dfoGZT7mihCJaFTODg30Iuit20eASYALD4K+QDWBICTAJY0m2xr+aMwOFHKfjxQjySJB7omxa1w+BK9q9e9Z8IEmDS6TiExGiTAI4i+3+cKAPwE639Mo5VtxKx4kaSZLs/tdgUFgTD534OKPlf3X/adUolAJ6e5THk4yWi7V+xV8sosLsdchYbNk1VDPTkfKQ6f7KZkpKCSNHfXlewWFKUHnwSuBQuedzUHjlHzLtz9yKmiSyAZzHhkuel7I1BA+ahdKlqJsUjNfDfsPF/OHt+p+osEEOJncObd2LhhB8QHxMrey4KzN/r0w0tAzrDwUm6W0bGxUkJiTi+fR82Bi3G/VshqjFr1r0DugpdATWChaqN8sRsQYCD/2yBnTfNoQgwAZBDL56PnX0IMAmQfdjzztaDwCLxqr8hRDv9P69tLkyu7ojSedOLmO2+n4ygy9pigZSRP7SyAxoKdf6MY9f9JMy8lGgwaLqCfzKqRgQwf75CqFq1JWxt7TXzz1/Y86p2XF/HynjXwnvvfoIK5esLe3ag4HH9hm+wfcdsWVMeHmUxcvhqkB88XiNA2O3eO1+0+5skCwuVTvh3/QZv1Gxj9Fp1Q8QF0zpK5R2k8UAtINWOiIePMWfM17h46ITsEkr57/ZZIGo2f1t1CQS9+q/+cTYOb9ml1hXNPNqr/9SxqFi7ul7reLL5IcDBv/ndCXtk3QgwAWDd98unM2MEmAgw48th18wegSlnE3D8cbKWn14uuTCluhPy2adP6X8c/wJjT8bjkUSPvsCK9mju+VqcL9Xon3eTRIcBQQAIU9oFArohorT/T6s4ooiT7pUHD63G0uWjVb/cGnIxxTwroGuXr1C2zJvpAtHExHgsWDRUiNL9JWuWMwDkEScRP8Lv7LmdOq+FVP0/aP85Snr5ZYoIINLh0ePbovRgFf7ZvxwxMRGGfA6aNRm7FagxdHLXAUwPHKtzasDk0WjYqbWq4J/Oc+6fo1jxzUy9Xv3JAUNEBdWckedkLQIc+Gct3rwbI5CKABMA/C0wAtmIAJMA2Qg+b22xCFCrvUmnE3AhUrs+X44AeJr0Al+eisetZ+lrBuxEosBIH0fUKaRdAjDjUgIocyC1cEANCUBz3hbZBAMqOMBZhTYZBeGLl47A8RN/GP0+SF2+qWjp937rEZIvvRS4zpk3ULYLAa3v8eH3qFe3s9F9sxaDERGhCJodgDt3Lioeyd29uGix2EdkdLSAu1txVWQAdYi4e+8Sjh3fqPlG5IQHFTfPMKFLp4lo0riPXsv++G0p1v48V3ZNcdGeL3DaJHh6l1S0Syn/e9dsEvbm6SwnyGiIOgC0DfwItUQHAE77V4TZrCdw8G/W18POWTkCTABY+QXz8cwfASYBzP+O2EPzQkAumCcv89nlwjdC1K+4S/oSALk1LqJk4MuqjqiYP/186gIw/lQcrka/JAw0JIB4scyVS54GcHPIhd6i1V8DQQCoIQtSUY2NjcLCxcMUX5L1uQVKP//Qfypq1XxfVkRw2Yox2H8gWNZsk8a90aH9F5pyAR7yCISF3cDsuf0QGnpFNUx0P6TIX7RIORQpWh42uW0QGfVAQ8Y8enRbaDM8QLggFwwN+Enn4e23eiIs7BouXvo7nV8uLm4YPjQYJUr4qPaXJu5euRGLJ/4ou8a1UAGNKJ9P3Zo67cY9i8XaaXOxc9k61fuTrkBT/3Zo1bsL8rmzHoVq4Mx4IhMAZnw57JrVI8AEgNVfMR/Q3BFgAsDcb4j9MzcEdGUAUE1/YEUHNCma/vldrgTA0zk3pgjCwD1DycDNp88FARCPp8mvhQNF/C+CacBBJAsk/Jd8QPuVFun+rYrZorEQH0zT5U8v2IzZzi+Pizv69J6JypXelvWB0q83bPoOW7fN0ppDL/+NG/VGuzZjYG+vTsRNr8Na4eTHT0Iwd34gbt06rfN0hPtrDkkfmkgdaHR3Nau3Rpv3R2na4/00rSseP04vqmeorsONsxdFCcDniHz0RNYZeqF/r58/qjauhzyu+bWyHEhHgFL+j27do+5AYla1RvXQfkgASlYur6q0QLVhnphtCHDwn23Q88aMgAYBJgD4Q2AEzAABJgHM4BLYBYtCYJJo0XdKpkWfn3tufCGU/e1zvw6waO7/zsYjowRAvcK2+NTXQevsm+4kYeHVxFfp/6kTHITNMVUc4OuaG7EpL+Bqnz5zIDMgUnAYcuc8/hJB+dmz24VKv7bGgZJ9fVrQRYo+9vNE0Hr12pFXZknsz7/LFJGm3koreEutQacXZRen/ChXtjZc3YoquZRjfqdMjtXrJuHIkXWSmg6vg3/jB/4EMmkNdOwwXpNZQJkqN2+exM8zuiEhISbdHRQs6IURw1aigHsJve4mJTkZ62cuwObflum1LnUynV/z/3jqyKJJa9jFNR/aDOyJxl3aqO4mYJBjvChLEeDgP0vh5s0YAUkEmADgD4MRMBMEmAQwk4tgNywCAbkuAOS86LyHMYIAqO7+uq5/6fVErLudvmuAXLZArIi7xwuC4Vq0tsZAIWH8W5ExUNDRNEFcKviUCn7//lVEiDZ9ycmJyC1Suu/dvYQ/tvyk835atRwsXu4/VR1kkQbBrdunNJ0FqEadUtKlUv5JdX7LX9NFxsDMV8EtvTaTwn3HjuORLy93CaCL0QjbiXZ8a9d/o0m/Tzv0DYDV/EGkVH8/vxZo23okioi7Sxtcy7WZpHvrGxCEmjVbq9ki3Zyox+FYOmU6junxgp+Kiz7Bf7nqVdBt3BCU9q2g+lsmfO/fuI1DolXhjbOXUKBoYTT7sANKVCyj2obegPACvRDg4F8vuHgyI2AyBJgAMBm0bJgR0B8BJgH0x4xX5EwEDj9KwY8X4pGUXtPvFRgVRE3/hKpOGiG+yMTn+OKkEFOLTT+5uCb930HrFf+Y6C7w/flEUKlBxlGjgI1GM8C04b/0ne7eMx+r1kyUvXDqPT/8k2BNEG/MQYHV3n0LsXrtJMmXbU/P8hjYby48PLyNua1F2yJi5YzI4vhr6wzcC/1XcxZjEQAUwBfzrCQEHvvAr0pzuLi4SmJF2gQ/T/fXkEgZR6FCJTFs6AoULOClN87R4RFYOTUIBzZtV7dWfD/0J0nty/87vbuidf8PNSUEageVFuxYsha7gjekExUk7YBuYwejQbtWmpIIHtmHAAf/2Yc978wIZESACQD+JhgBM0OASQAzuxB2xywR0NXWjxymAL11CVv0LueAv0Q7v/kinV9k7KcbHUraoUcZ+3T/LlFMmixaDJ6P0H79J5uDhL5AC8/sCSSUCABDersrXa5S8J+63tenCfr1/QWODi5KJnPU74QfdQo4c3YbDh5eJ7oFnHtFBKgFwtW1iCatv3Klt1Cx4luaoN3OTrtsJaM9KiFZHjxWtA1cKblViRKVEThwIdzcPNW68moeqfjvW7MZ62ctQExktOx6fUiPAp5F0HX0INRq2VBVhwTaNO5pDPat24JNs5fI+kEkQK+JI1GndTPVJITegPACnQhw8M8fCCNgXggwAWBe98HeMAIaBJgE4A+BEVBG4LvzCTj4UL5OnlL83ytuh+NPUhCa4fXfXSj2T66m3S3gd1EmsESUC2i//QMFxZqvRfq/h5Px6v6VT/l6xt6/lyB45eeyS95+q7tQ/v9WH5M651Lwtk/suXrtREU9Ane3Yhgu6soLFypltP2t0VCyqKP/9+pBnDm9FWEPb+JZTLjmmC7Orpog31N0BMiXvxA8CpeBo1Me8e/dVAfDUnjdu3cZ02d1l+0mUETs06PHdyjj/YZBwTG9vO9f/yf2rN6MJ6EPtFzQ6B4QHaeQMkMp/92/GIpSPhVUXXt8bKzYd6voJLAe92+lFzmUMlC2ui8G/fAlChZjzQpVABtxEgf/RgSTTTECRkKACQAjAclmGAFjI8AkgLERZXvWhoCcsJ+ac7Yubou+5dO/ou4LS8bsfxMQJ8MpNBcv/9RhILuGXE13qj+k+j+g/xyjvMJT4Hbg0EqsWjUBiUlxikeuW7cTuvv/j1sGKiKV9RNItHH+giGvyIaMHqRqObRrO0ajA2HIIIHAqEfhuH/zDu5cuY5nkVG4dvoCQi5dRUzUU50mqzasi57jh6kKzunF/8DGbaoD/9SNazR7CwGTR3ELQUMuNxNrOPjPBHi8lBEwIQJMAJgQXDbNCGQWASYBMosgrzd3BCgt/2r0czyIe45qQr1fH1V9qtH/TtTqHxc1+/qMwkLI7ytR++9BaoFi0Gv/evHyv+pmkmTdP82RyxjQZ9/Mzo2Keqip6b7/QLrfvJNzPgwbsgKlSlbN1Fb6Bv8+lRuh10c/sRBgplBXv5gEGUm48dLl/bgmOjhERoSlW2wnWjeWLl0dTo75ULJkFRQqWEqQOLFYufpLUYJwUXYjEhSsVaM13n13mMhA8DYoIyCt8fMHjuH7PiN1HsxLCPQN+nECPMuUkp1H3+Pjew9wYMM2bF+2VmfJgZQRCv4/FDoA/Pqv/hszxkwO/o2BIttgBEyDABMApsGVrTICRkOASQCjQcmGzAyBkyI1f+blBEQkvEy4p7Z9bb1s0c3bXilj+NVJLkU+x5Rz8YhJkkralz6wf2l7dCltp9EEoPKA1TcTcePpc8m0f7JA2cs9hVZAe6EZkJ2DAqH1G77B9h2zZd0gHYDevWbAySmvQa7SHsePb8KSZaNVvfyXK/sm+vYJgqsQIORhWgTi4p9h16652L13IWJiIky2GWUE1HmzEzp3nJCp72hD0EJsmLVIp5/U4s//s8GSbf5IW+Dc/qMaVf/Tew/qfV6q/W8X2AtN/NtxG0G90cvcAg7+M4cfr2YETI0AEwCmRpjtMwJGQIBJACOAyCbMCoGdoUmYdyUR8RlU/NOK96lV2l8hAvg14vVePQWgHxS1C9pglI8D7ElUIJvHnbsXMU1kAaTWjku582bt9uja+Ss4O6tXUSc7+gb/tIbE6KhlYeog4qGkVxW83aAHfKs0gYO9czYjZh3bX7t+VKTxD0V4xL0sO5C+LSXTOpYQF4/gqbOwZ9Umnf6S8F+nEf1QuU5NzbwHt+7g1oUrIuA/gIuHThp8Vt/6bwi7/VGycvlMZzIY7EQOXcjBfw69eD62RSHABIBFXRc7m5MRYBIgJ9++dZ39hHh1/0G08JOrtac4u52XHbqLV3c1ITcp9/9wIQFHH2sr92cWOe88uTG+mnarwMzaNXQ9Belbt83Ehk3f6zTh4VEW7duNQRWfpqrq8g0J/pXOQGRAh/ZfoH69rpkSslPax5p/N8W9qMUrM50d1BIAan1RO8/FNR/aDOyJRp1bw9GZySe1uBlrHgf/xkKS7TACpkWACQDT4svWGQGjIsAkgFHhZGPZgMBTkar/5al43HqW4ek/gy9EAvQqay9a+dmpIgEiE0UpwNlEXIs2HglQwDEXxvs5oqQgAcxpxMU9xYJFQ3H23E5Ft+ztnFDYoxS8S9cURED6loe0+OnTxwi5fR7OLvlxV2QXJCW/fs1XNK5iAqWTN2ncB+3bjlVFRKgwmaOmnD23A3PnBaoqxzA2MO3ajEarlkMMekFPTkzC6h9nY9viNcZ2S9ZetUb10H5IAL/6Zxni6Tfi4D+bgOdtGQEDEGACwADQeAkjkJ0IMAmQnejz3plFgJT2Z1xM0NTfKw0iAXqXs9e08lMziAT4RpAAV4xAAng658a4Kg4o7mJewX8qDtRbfvbcAbh167QaaLTmvGzPJob4L/GPIsj7738YZE33IiIBqJ68UcMAg4JJE7hkESYfPLiG6TO7Z2nafyowdep0RNdOkw3WACA7x7fvw8yhX5oca3r19x89CHVaN4edgzbJZXIHcvgGHPjn8A+Aj2+RCDABYJHXxk7ndASYBMjpX4Dlnn/TnSQsuJqo+gBOtsDwSg6oXUj8g4rxMO4Fhh2NRYxoDPAyqNVv0BIfNxsMr+yAAg4GGNBvu0zNjowKw7z5gbgqlODVDAr6NYOOpQn69Ttf3rwFULFCfRQrVknTrz513Lt3CYePbkBY2DVZN4zVoUDNOa1hTkpKMtasnYw9+xaqOg5lelSsWB/V/FrC1a2I5n5y27wkzqIiwxARGar55/Dwu3j46LYm8+NOyAVEPX0IyihJHYULlcIH7caiatVWmS7biI+NxeofZmPXig2qzkCBfNmqPjiz75Cq+TSpzntN0XF4fxQqXlT1Gp5oPAQ4+DcelmyJEchKBJgAyEq0eS9GwIgIMAlgRDDZVJYhsEOI/wVdVk8AkGNEAozycUTNAjaKflJrwImnE3AhUpQCvHrZVlymmeAozFOHACo7MAO9P1VOJyTGYsuW6di5ew4oaNQa/wX9FPpn5pW/VKlqGNjvN7i5eUr6lZgYj/W/f6MzYG3RfKAILsfpTTyoAsLKJoWF3dC0fEwN3OWORzoL77cegQb1uxksuPj8+XPExEbA0SGPRtTRmCM6PEKQAHPwz/otsmYp8G/UsTV86tbCnwuCQe0DlQaJB3YY1he1WzbiV38lsEz0Owf/JgKWzTICWYAAEwBZADJvwQiYCgEmAUyFLNs1FQKXo57jDTUjcgAAIABJREFUqzOibV+yihqANE64idf4Mb6OqJhfOSV/0ul4nApPeZXargl+dRzIxS4XmhSxQcdS9sgv/tkSx4Ow6whe9TmuXDkkiABBfohj5Hod9WfqSGpb/d1/cFUTtEaJzASpQXYCBy0QaeX5MuVPTlh84eJezJjVQ+dR84vWi4MGzENpQc6Y8yCC4caZizi156BQ+P/3laulfCrAt34tlK5SUfPvgr+dhb1rNisepUazt+D/aSAKe0mTURkN0P4Pbt3F5aOnxF+nEXLxKu7fCtFMI/LBq0JZlKlaGVUb1oF3lUqwtVdXcqToqBVP4ODfii+Xj5YjEGACIEdcMx/SmhFgEsCab9f6zhYrHqnHiwDdELE+taJ8My4lYPf916/hFAc7i9f9lp52iBQihLGCfLDNnUtDJviJdH8S+bPMsP/190FBDrWK27b9V1wUwePzF7pFFtV+WWqDf7JHJQk/TessSgFuSJqnzgQjh69G/nyF1G6fY+ft3jMfq9ZMlD0/6Sr0DQhCzZqtLR4jKk3ZsXQtln8zU+dZHF2c0S6wF5r4t4ODk6PiuakE4fi2ffhr4SrcvSL9TWY0UrSUF5p1/wANPmjFXQRkEObgX/HT4wmMgNkjwASA2V8RO8gIKCPAJIAyRjzDfBAgHYCFQgdAvxyAl/4XdsyNz/0cdCrzz7uSgM1306fDi2UYIxT9q7srlxGYD1LKnsTEROLosfXYvnOupr7bmEOf4J/2pa4Ec+YNRFKSdCcBJgDU387ev5cgeOXnsgsKFvTCiGErUcC9hHqjZjoz9EYIfh0xASGXr8t66FWxDHp8OQLlavgqlpAkJSRqBAg3Bi1+9dKv79HLVa+CbuOGoLRvBcX99LVtyfM5+Lfk22PfGYHXCDABwF8DI2BFCDARYEWXacVHCYt7js9PxuNxgiEUAKCk0J8TCIDIiPvYKV6J9+1bYpIWcfoG/9SVIGh2AO7cuSj75Vau9DYG9J8jas1drPjrNs7Rrlw9LEoAusuSKS4ubhg+NBglSvgYZ8NstLJ10WoET50l60FR75Lo+/UYlK3uq+jlk9AwTfvBw1t2Kc5VmkDlAT2/GIY3hdCgvoKZSrYt8XcO/i3x1thnRkAaASYA+MtgBKwMASYBrOxCrfQ4QZcTsCNUQrRO5XkpE2CMaNNXJq+2JkDGEgAySQJ/40QGAKX8W/KIiHyArVtn4p8DK6RF/zIczsbGFrVrt8ezp+E4d15dUORTuRF6ffQT8uVVl6of/fQRFi0eAapb1zVaNv8YH7Qfa8nwZ5nvUVEPNXoK9x9ckd2zWdN+GlFFumNLHQlxcVj+9QzsWysvEthhaF+8P6iHYhB+7dR5LJ70o85MAn1xorKDXhNHihaDzRT319e2Jc3n4N+Sbot9ZQSUEWACQBkjnsEIWBwCTAJY3JXlOIcvRqVoxADjJDiAfEKIj9T844WWna5B4n39ytmjYRHbVzX8kYnP8cXJBNyNTV8D72qfC9/WdEJRJ8us9o+Lf4a//poh1P7nqgr8qc7+nVaDUb36e9i+Yzb27F0A0glQGvoG/1TvP29BIELunNdpmtTlB3+8WNNGkIcyAlQXv2HTd9i6Tf5lnFr/dekyCfXrdrXY4PRpRBRmj/4K5/cflQXF/7PBaNWrs07QSOBvzmff4knoA2Vw9ZxBHQcGT58sBAJfihXmtMHBf067cT5vTkCACYCccMt8xhyJAJMAOfLaLebQFOBPORuPs+HaQSkF9vUK2mD3g2SkKFQJUDhfQYj5feBlBw+n3Fh0LRGnqQNABiS8XHJhSnUn5BNEgCUNaq934OAKbPzjh3T92uXOQHX27duNQRWfpkh5niR6yU/CP/tXqDqyPsE/kQnHTmwSderjVPnl69ME/fr+wun/qm7i5aTHT0IwbUY3PHp0W3YVvf63b/sZGjfqDVtby1OvT4iL16T/71m1SfaM3n6V8OG4oaC/k/hhxmFI8E9if2Wq+6CotxdiIqNxatcBnXoBDdq/IzQIPslRwoAc+Ovxh5WnMgIWhgATABZ2YewuI6AvAkwE6IsYz88qBEipn0oBpIL8NwvZwEOk+f8hBAMNUwpIf4p6hW3xqa9xe5ybGqf7969gwaJPFF/XyY9inhVEev3nqFypoSZIio2NwqKlI3HmzDZVbvpVaYaAj6bB2Tm/zvmalm43j2P979/i+o3jqmw7OefD0I+Xwtu7hqr5POk1AgcPrcbS5aMVszfKl6uDD7tNRRGPMhYH38E/duA3kQWgNEpWKid0AHzgXtTj1dRnkU9x9M9deHJfuvVkRpv127bEO7394VnGCza2r0snSDhw75pNWPvzPMTHxGq54lqoAD4J+lqQEJWV3LSa35kAsJqr5IMwAloIMAHAHwUjYOUIMAFg5RdswceTS9enI1EWAKn9H3qYjM13kjNFAtCb/6CKDmjhaRm10vTqv2fvQvHq/51iuj+9+H/Q/jP4+TZ/9TpK7fjmzQ/E1WtHVH8dRCC0Ey/JlSq+BUrXTzso6A+PuCvIhO2iBGG+Xt0GiIzo3HECGjUMsNg0ddUgmmBicnIS1v0+Bbv3LFC0TtkAfn4t0Lb1SBQpUs5i8KZ2fat/mI1dKzYonjHtBCqToKFGoK+0SN/vNGIAKtepITs/JTlZQwD8OV86Y0ZNKYJeBzDjyRz8m/HlsGuMgBEQYALACCCyCUbA3BFgEsDcbyjn+iel2J+KRnMRsA+s4IAFomXgn3cNzwQo6JALX9dw1JQImPsID7+HxUtH4fK/+3W6SjX+HTqMR/WqrWBv/7onOtXkz57bD6Gh8uJxugxTwO7q6gl725ckQMqLZBHw31MkIuRsNmncGx3af2GR6enm8q3ExT0VmSBDNW0W1Q539+JCG6AzatV8HwULljR7/KPDI7ByahAObNqu9oiAhgAQ9J5CVU/9Ni3QefQg0Cu+0tCVjfDBkD5oG/iRkgmL/52Df4u/Qj4AI6CIABMAihDxBEbAOhBgEsA67tHaTqFLDDA1cC8oSgEWXUswKBOAYoNOpe3QrbS92UN37fpRzF8wVLy235P1lV55mzXph3feGQonxzzp5lHruHkLBiNKZABk9yAioUnjPqI+fazZB5/ZjZWa/YkEWLxsFE6d+lPN9HRzUkkdV1cPeJWo8ipTJDT0MlzyuKNdmzEoXKiU3naNvSDuWSw2z12GncvWS6bhp91P7et/jWZvodekkchfwF3R3ecpKfg9aCE2/bJEcm5OIAA4+Ff8THgCI2AVCDABYBXXyIdgBNQhwCSAOpx4VtYhECeU/sefisPVaG0xQAreA4TKf5sSdpoSgHW3ExF8I0lRGDCt9955cmN8NQe42pvv6z8FM2fO7sCiJcN0CuqV8a6Fnj1+0KrzpvXHT/yB5cGfqRLkM/XtEknRqcOXaPh2L0nRNlPvb632ExJjsX791/h7/zJFTQB9MChdujqGfLwELi6u+iwzyVwqN7l89DS2zFuhszOAWgKAnKT0/3aBveBTtxbsHKSJQLJ39p8jWDzxJ9lOAh+JdoBNurY1ybnNwSgH/+ZwC+wDI5A1CDABkDU48y6MgNkgwCSA2VwFO/IfAr/fTsLi64mSeJTNZ4PJ1Rzh/F/5/j9hyZh9JRExScrSgAUcc2G8nyNKChLAXIcmeD++CUuWjUZiUpykmxRQt33/U6H0HpAu3Z8mU434zt1zsFG0jFPT5i+PiztavzdcBJFLDS4T0IUlaQl86D8VZcrUMlfILdovfbsvqDlsubJvInDQAjg55VMzPUvm0Dkf3AzBqd0Hcf7gUdw4ezldVgD9uVFT+5/W2eLlvVHv/Rao2vBNFCpRDA5OjqC6/8f3wkQXgo2aTgRSAoBkw9pFADn4z5LPmjdhBMwGASYAzOYq2BFGIOsQYBIg67DmnZQRuPn0ucgCiMfTZO2g3kkE/l9WdUTl/DavDD2Ie4HpF+NxOeq5rDhgftERbYSPI6q6v16n7EnWzzh7bgfmzguUDf6LFC6jefWXCqhJ6X/l6i9x5OjvqhwnW337BKFECR9EP32EtWsna1r5qSEOlDZwcsorSIpRqF+vmxZJobQ2KSkBsXHR6aY5i2A0oxihkp2c9HtE5AONSORRcfcpKckGH53KA/oGBKFmzdYG28iKhRTwxz2NEWdNAaXqb56zDNuXrM2KrTV7NO7SBiQCSKSBtQ0O/q3tRvk8jIAyAkwAKGPEMxgBq0SASQCrvFaLPFTi8xeYdDoBFyJFPYDE6CJq+P0z1PATVXDiSQpW3kzC9eiUV0QAlQ1UL2CD/uUdUMRJQR0sm9EKCTmPWb/2kq3Zp5dZCthd879ue5bqMon9zVsQqKpFIK0hW717TYe7e7FXp6ag6vqNY1i1eoJqOxkhI7G5Fs36oU6dzlqaBHLwRkbcxyUhcnj4yFrcDjknW7ZApAL5XatmG/j6NDaLFPVs/mS0tg8Pv4ttO37DwYOrZEkkOZ8ps6Rzx4miVKOn3q/p2YlDQlw8gqfO0rzYZ8Xw9quEft+OFa0DS2XFdlm6Bwf/WQo3b8YImA0CTACYzVWwI4xA1iPAJEDWY847SiOgqwzAx9UGE0Qdv31u6YCedAQiE19mD7ja54KTeT/6a/yMT4jBwoVDcfqstOq5X5VmImCfIdKy86YDjIL2Cxf3YuGiYXgWE674OdEL79sNuuODDz6Hg72z5HyyGfbwBv7+Z5lo9bcNj5/ckbVLQSP1mq9R/T28UastCgnxONpDaVD9+tkzO/DXtpm4F/qv0nSt32nf2rXba0oh3FyL6L3e2hdQFsW/Vw7i2PGNQk9iu6IWhFcJX3TpPAllvN+wqOCf7lGJAGjd70PUbP42Nv6yGKf3HszU1RfwLIL+U8eiYu3qmbJjjos5+DfHW2GfGIGsQYAJgKzBmXdhBMwWASYBzPZqcpRjlM7/1Zl4xEiUAbiJNn5TLaSNn9pLO3X6L8yZN1Ay/V4u+Kcg+o/NP2HX7rmq0vbt7ZzQqdMENKjnrypIJ9/v3L2IadP9ZcmFLp0matT91Y7ExHgcPbYem/74AVHRj9Quk533stRgNN4SpIatrajz4CGJAHUNiIx6gIcPb6b73U20eCxUqKQWsWRJMCoRAKlq/VTff+nIKQ0RcOXEWb2PWLSUF7qNG4Iqb9W2OJJE6bAc/CshxL8zAtaNABMA1n2/fDpGQBUCTAKogoknGQGBp0K8LzblBQo65IZNmgf9WFHGPP50PK6JdP6Mw0G8/I+p4oAaIrXfGgYFxdTXnUiAjMPdrRg+GbIMRYqUTffT/ftXxJpPVKfqp6331wezSNFC8KdpnUElBlIjvyhHGDxoEby8fBXN6uuzosE0E+rU6YiunSZnWSAbExOJ8xf24Nbt0xovKCOhdMnqKF++DvLmLaiP6zzXCAhsDFqM9TPnS1pq+VEndB45ELb2LwkiIgKun7mEvas34cTOfxRbDNKa+m1bov2Q3ihUvKgRvDUvExz8m9d9sDeMQHYgwARAdqDOezICZogAkwBmeClW5BIl6P95V6j9X0tCkqj5b+Zpi48rOiBtUv+8KwnYfFda0Cywoj2ae1rHiy8F1z+LV/aIyFCtG27RfCA+aDfu1YsjkQV79i7UCL6pEXujdPw33+yAzh0mwNk5v95fEJUmzJ33sQh2d8uuJZIioNfPoj6/juTLKJUUUE36mvWTFVPR9XYwzYJqfi0QEDADjg4umTGjcy11WfhHtN3b+Mf3kmchvMuXryvu7HNQWr2+yvQmc9zKDZ/cdQDTA8dKnrKSSNcf8P2XcPPQJmainoTj0qGTOHfgGK6fuoD7t0I0NhxdnOHtVxG+9Wqj9juNUbBYEau8Sw7+rfwPBh+PEVCJABMAKoHiaYxATkCASYCccMvZc8ZDj5Lx84VEkOAfDXr9713OHu8Vfx3U7xMt/mZcTIBIENAarYvboq8Q9rOGoSvNvlOH8WjWtJ+mvd+Zs9uwVvR9J6E3NSN/vkLo1u1bVK3SIlPBy8FDq7F0+WidZQYU+JYuVQP163aBd5magmx42UOe/N61e54gLearKlNQcy65OeTD0MHLUalig8yYkV1LZ1n3+xTs3rNAlf3y5ergw25TNRoJPEyLwKM7ofhl5CTRHvCS5EYBk0ejYafWmfpzYNoTZL11Dv6zHnPekREwVwSYADDXm2G/GIFsQoBJgGwC3oq3lUvvL+CYC+P9HFEyz0sRubsxzzHuZDyiRZlAxpFTCACq23d19UBkZJhqVXcKhN8QSvnt239uFIE8qh+nEoWz53bq9VXSyz+NXJq0DsM6MFBqPXUqIFG7SNHqTtdwcs6HYUNWoFTJqnr5qWYynWXvvoVYvXaSXkSGse9Cja85cQ61Avw9aCE2/bJE8vjWLN5nyH1z8G8IaryGEbBeBJgAsN675ZMxAgYjwCSAwdDxQgkEdAn8eYvgf7xQ+He1z437cS8w9kTcK0X/tKasiQCIeRaB6UE9cPv2mUx/L8Z69c/oSEREKIJmB+DOnYuqfKSA+XXcrz74d3FxQx1RskAdBYoXqwQ7u9dZHmST/Ph7/3IRjC/SSsGvLdZ81PNnk4gB3rhxEjN+6YG42GhV58846aVY4SjUr9cN9vbW1zveIFCMvCj0Rgh+HSFaWF6+LmmZ2vf1mfIpipfP2RkZHPwb+cNjc4yAFSDABIAVXCIfgREwBQJMApgC1Zxp81R4Cv53Nh7xz6XPX9Qpl0YP4HHCC/x6+XWZgLUSAHSu3XvmY9WaiQZ/EBRgkhp/82YD4OSYx2A7uhY+fhKCufMDcevWS+E7XeP167+64N/DoyzatxuDKj5NVQXwESIbYEXw2HRZCYZ0OVA6B/1OWgvLxV4HDq5UM13nnGKeFdDN/xuLbLeX6cOb2IBGa+KPHZjz6RTZnUjJv+tnH8Pv7TqqO2GY2O0sNc/Bf5bCzZsxAhaDABMAFnNV7CgjkPUIMAmQ9Zhb4443nz7H+FPxeCrR4k/tefuXt8e7afQC1K4z13mGptlTivxb9buhVashRkn3V8KHWg9u2TIdO3fPkRUh1Cf4p6C9XbtPxRm66/Uy/vDRLSxdNhpXrh5O5zKl3LdqOQTvvfOJKiJB6bz0+/0HVzUijVGiI4IxBpcFGANFaRvxsbFY/cNs7FqxQecmpOr/bp+u8CxbOscQARz8m+67Y8uMgKUjwASApd8g+88ImBgBJgFMDHAOMB8nOvuNPxWHq9EyKQAKGDiK7n/jhFaAn5t1tAFMPW5sbBQWLR2JM2e2KX4FFDjXq9cFLZsPEDXyxRXnG3sCCRFu2/GbRt0/MSkunXm1BIAhrQmVVPjJEQqwu4iWgI0afmSUYx86vAaLloyQtUV34e1dUyPOSMSE2kHkTeNGAWjRfBCodIOHcRCIehyOReO/x8ndBxQNlq/ph4ad34dPnZrIX8jdaskADv4VPwWewAjkaASYAMjR18+HZwTUIcAkgDqceJY8AnsfJGPmJWmFfyXcyuazweRqjnC2VZppeb8/f/5cEABbsX7Dt1rBJAWapUtXR8O3esC3ShM42Dtn+wEpII8U7Qvv3LuEmzdOIS4+GidP/YVnz57o9K1c2TfRt08QXPN7qD6D3Ku/lIGiRcpj+CfByJ+/sGr7UhOJzFi2Ygz2HwiWtEOlCx8PmIsiRcqC5l6/cUyUJozDvdB/Ve9LRICfaGH4TsvB3DpQNWq6Jz6+dx9LJk/DmX2HVFuk8oAy1X1QrGwpeJYpCQen9FoNNrZ28KpUBo7O2f/nTvWhxEQO/vVBi+cyAjkTASYAcua986kZAb0RYBJAb8h4QRoEEkVvvx8uJODoY5EOoMegivIA0S6wTYnX7QL1WG5RU6ksIDEpXuOzbW5bOLu4mn0bs/iEGPw2pz8uXvpbFusSJSojcOBCuLl5qroPNa/+GQ0ZiwBQOk+XThM12gtpR2JiPLZuD8LWbbNkyySkDp4vb0FBWqyEp9AJ4JF5BCIePMLyqbNwbOuezBv7z8IbrRojYOJIuLjmM5pNUxri4N+U6LJtRsB6EGACwHrukk/CCJgcASYBTA6xVW8Qmfgck08n4MYz9aUAZfLmxkTx+p/XTp24nFUDaIaHi4p+hB9/7oywsGuS3pGqf/++s+FXpZkq7/V59U81SC/qnTtORMO3e2aaMNF1HgcHFwwfukJkZdTQOgtlA1y9dhgLFw1HeMQ9VWdlAkAVTHpNinsWi81zl2HnsvWIj4nVa63U5LLVfTHohy9RsFjRTNsytQEO/k2NMNtnBKwHASYArOcu+SSMQJYgwCRAlsBstZs8EUr/34qOANeEMKDSKOCYC+NF7X9J0SqQh3kioEQAUMr8yOGrFWveDXn1J0TyuLgjoNc0+FRulOngn+yFhd3QCABGiDKHjMPN1VNTZuDh4S17GVLdCuQm16r5Pj7q8ZNeYojm+RWYl1dExvx77DT+mLMc5/cfzZRzXUYNRKuALshtY776Ixz4Z+qKeTEjkCMRYAIgR147H5oRyBwCTAJkDr+cvjo2GQi+mYBt91KQ+PyFJBzFXXLjM18H0N+tYVB6/7Nn4Qh7eF2TJl64cGnky1PQItL8deEfFxeNoF97i9fvI5LTKFgeMWy1ztr/B2HXsXzFZ1oK/0r3XrFCAxFA/yBEEYspTVX9+527FzFNEADPYsK11qglM0jX4diJTQheOQ5071Ijv9BC+GTwMhQrVlG1bzxRPwSSEhJx6cgp0SHgd5zee1C/xWJ2E/926DxyIJzymK8GAAf/el8rL2AEGAGBABMA/BkwAoyAwQgwEWAwdLxQIPAk/gU23U3CkUfJCE94CUlh8er/TjFbNPe0hb2N5ab904v2v1cO4OixDThzdrtsIOjklBfVq72Lt9/qjpJefhanSk6vrStXfYG9fy+R/KZJob9zxwlCoT9A64U+Lv4Zduz8Dbv3zJfFR8qooa0E1fyhozaDM2Z1R1LSfx9kmkWenuUx4pNVyCtq99UMyo6g8+3btyRd5wTqhtC//2wU8+TgXw2OmZ1D3yh1Crh0+CRO7NqPi4dPICYyWtYs1fu/I179W/TspCUMmFlfjLmeg39josm2GIGchQATADnrvvm0jIDREWASwOiQskELRoCC2v37l+OvbUGIiYnQ6yTFhBhcN/9vUMb7DaOks+u1eSYmX7l6CDNnfaTVHjDVJNXov/1WT9Sr0wlEeNy6dRrHTv6BSxf/ll0j545XCV/07jUdRYuWz4TH8ksvXNwrCIAekhN8fZqgX99f4Ci0APQZCYmxuHRpP65dPyIyP7zxRq22cHLMo48JnmtEBChD41lkFB7cvIun4RG4f+uOxjqRVcXLeaOkTznkL+BuxB2Nb4qDf+NjyhYZgZyEABMAOem2+ayMgIkQYBLARMCyWYtBgF4Zz5zbjhUrxoJefg0dFIS0bBGId1sNtZjacMp2WPf7FPGSv8DQYyuuIxKh7fufonGjAJPiYgoCQPFwPIER0AMBDv71AIunMgKMgCQCTADwh8EIMAJGQYBJAKPAyEYsEAF64V2//mv8vX8Z6HXRGOOtBt3QSaTOO9ibb/1x2nNSrfuCRUNx9txOYxw/nQ3KjPjQfyrKlKlldNsZDVIpQ/DKzyX3MTQDwORO8wY5BgEO/nPMVfNBGQGTIsAEgEnhZeOMQM5BgAmAnHPXfNLXCERGhWHe/EBZEbzMYNWq5WC0a/OpxZQDRD99hKXLPjUaCUDZEA3qd8MH7T/XK2WeMhIihYo/iQs+enQLERFhKFmyihAiLIJixSvpTOEnPYJVayZKXhvpNHzo/21mrpTXMgIGI8DBv8HQ8UJGgBHIgAATAPxJMAKMgNEQYBLAaFCyIQtAICIiFEGzA3DnzkWTeOvknA9DP14Kb2/tvvMm2dAIRin4PnXqT6zfOBXh4XcNtkhaAfTqT63ycuVSFoNMFV3cvnM2rl49oum0IDcoo+D990ehik9T2NrapZvGBIDBV8YLTYgAB/8mBJdNMwI5EAEmAHLgpfORGQFTI8BEgKkRZvvZjQAF/7PnDtAI2ukz8uYtgIoV6muU5Klc4Pr1Y7gXekm2dKB+va6aV2eqgbekQWcLj7iLe/cuI+TOeSQlJmhe4d3di2P7jtk4eWqL7HFIJb9vnyCUKOGjeOTExHgcOBiMP7b8bJDoYsBH09Ptszx4LP7+Z5nkvi2bfyyyEcYq+sQTGAFjIsDBvzHRZFuMACNACDABwN8BI8AIGB0BJgCMDikbNCME6LV5WfAYHDq0RpVXlMru59sMrVoN0Wr1lyoeOH/+EElFfH1bz6lyKBsnhYXdwM/T/REhUvSlRqlS1TCw329wc/PU6SXhdv3GMawIHicIlH8NPhG1FOzZ/XvUqtVGk2mgiwDo0mkimjTuY/BevJAR0BcBDv71RYznMwKMgBoEmABQgxLPYQQYAb0RYBJAb8h4gYUgcPDQaixdPlqV4B+9Zvfo8Z3O1n5EKCxeMhxHj2/UQsDN1RPDPwmGh4e3haCj200SCQz6NUByUv78HpqzFi1STqcRwmvP3gX4XZQZ6Er1VwsYkQD9+gahfPl6mDvvY5y/sFtyaf++v6JmjdZqzfI8RiBTCHDwnyn4eDEjwAjoQIAJAP48GAFGwKQIMBFgUnjZeBYjEBlxHzN//Qh3715S3NmvSjP06P4d8uUtpHNuePg9zPylJ0JDr2jN8/Aoi5HDVyN/Pt02FJ0xkwm6auwrV3obA/rP0SnSR90GVq4Zj8OH1xr1RO5uxRDQ62csWzEOYWHXJG0PHbwUPpUbGXVfNsYISCHAwT9/F4wAI2BKBJgAMCW6bJsRYAQ0CDAJwB+CtSCwX9Sbk9K90qhTpyO6dpoMErPTNUipfsnSUSKd/bjkNGtrPaeLAEh9ifer0lwSCwr+Fy8bpREZNMWg8oNHj25LagnkcXHHMJGdUKJ4ZVNszTYZgVcIcPDPHwMjwAiYGgEmAEyNMNtnBBgBJgH4G7AKBOJeAnZYAAAgAElEQVQTYnSmiKcekl7+e/eaoTP4T0iMxZYt07Fz9xydaeyUQdCgnr9V4EeHOHFyM+bMGyR7HtJLKF2qBqpUaQrPouVfzUtKStCI8/175aDeWBCx4OZeFAkJsaI94AO919MCKsEYMWy1aCXoYdB6XsQIqEGAg381KPEcRoARyCwCTABkFkFezwgwAqoR4EwA1VDxRDNE4En4Hfw0rSsePw6R9Y5E+4Z8vESo3ReTnUM17MErx2H/wZU6T0kv0oM/XoS8eQqYIRqGuaQkAihllQT/XnYCVG4HmLqeSiZatvgY1au9oxEUTG0lGBMTib+2zcSu3fNUaTik2iNShzoTONg7G3ZwXsUIKCDAwT9/IowAI5BVCDABkFVI8z6MACOgQYBJAP4QLBWBmzdP4ucZ3cRLcozsEdS82D98dAs/CyIhPOKerB0SxBs8aBG8vHwtFS5Jv0m0b/2Gb7Bz11w9zvUCggN4FcTrWkglF23fH4X69brB3t5RcioRMOt+n4Ldexao9oFsvvvOJ6rn80RGQB8EOPjXBy2eywgwAplFgAmAzCLI6xkBRkBvBJgE0BsyXmAGCFy4uBczZvWQ9aRgQS+RJr4SBdxL6PSWatlnz+mLy/9Kp7NT8N+39yyUL1fHDE5tfBcio8Iwb34grl47omhchP6g/6S+4OtaUMa7Fnp99DMKFyql027000caHQfqSKBm2Nk5YOjgZVZ7H2ow4DmmQ4CDf9Nhy5YZAUZAGgEmAPjLYAQYgWxBgEmAbIGdN80EAkoEgD6CfSEh5zHr116IEsFw2lGxQgN81OMHnSUEmTiC2SyNjY3C6nWTcOTIOp2p+C/T/5VT/9+s3R5dO38FZ+f8Os8YERGK2XMH4Nat06qxKFmyKj4JXAqXPG6q1/BERkANAhz8q0GJ5zACjICxEWACwNiIsj1GgBFQjQCTAKqh4olmgIBSCYA+BAAdJyr6kSYAjoi8j3yiZp16zBcqWFJVwGsGcGTaBQruwx7ewB6Rin/k2O+gzIh0Q/wuHv8V8VDbcYFS/5cFj8GhQ2v08r19u8/QqkWgXmt4MiOghAAH/0oI8e+MACNgKgSYADAVsmyXEWAEVCHAJIAqmHiSGSCgJALIL8WZuyQiACKjHuDhw5saQ2GiReKmzT+COgDIDTUdF1LXnjixGfMWBuol/kflGMNF+7+iRcpl7nC8mhFIgwAH//w5MAKMQHYiwARAdqLPezMCjIAGASYB+EOwBAQoEF24eJimlZ3UoFrx/n1ng4JSHplH4NDhNVi0ZISsIQrOPxG1+cWKVVTcTEl3Qc5A44YB6NRxPGxsbBX34AmMgBoEOPhXgxLPYQQYAVMiwASAKdFl24wAI6AaASYBVEPFE7MRgVOn/xJ97AfKviKXKFEZgQMXalrP8cgcArv3/L+9+4DTojgfOP6I9A4BD6lKE5CmiFRpgkCMyIHSUaqNqtEklkRNbIn+I1KUSFekqaCiIh2RpoBIkQ7CUQQOgQOOo/vfec0R4N6y+95bdnZ++/kk/8Lu7Mz3mXdv59nZ2TEy9cMXAhbSts1T0qrlgJCvCKgCtm5bYS3g2C3obIKrT1S4UAkZNGCiFCtWPnMN4WgE/ivA4J+ugAACbhAgAeCGKFAHBBDwCZAEoCO4XUB9R37ku319A8pAm5Np6W5vbzzrFywB4HRl/kWL35PJU5613ZwsWbJI966vS/16HWwfw44IBBNg8E//QAABtwiQAHBLJKgHAgiQBKAPaCGw4ceF8p93H5az59IC1rdC+TrSq8dbQVfzv3jxoiQn75IDB7f7yilcuKSUKF5J1OCTTXyf6RvxTk+/FE4SAMp58pRnZPGSD2yzNmvaS9onPidZs2azfQw7IhBIgME/fQMBBNwkQALATdGgLgggQBKAPuB6gQsXzsv0T16RefNHBa1rrlz5pEnjHtK0SU8pYK3yn76pAem6DXNl+ozXrIXufhv8p28VK9SV7t1eD/kte9cjRaCCBw/ulDff6mx9JWG/39JCzbRQq/6v/3G+zPjknxmcg1Uv1FcFDllJm08++6ds3rxUCha4Tu5o2EXq1u0guXLmjUCrKcJrAgz+vRZR2oOA/gIkAPSPIS1AwJMCvA7gybB6plFqUbmx4wf6nlKH2tQT/RtvuFVq33aP3GD9z4Vfj5OVKz+JyjoCKrmw86dVMvOLf8u2bd+KSlZcV/QGadf2aalRo5VWswtU3T+Y/LQsXTYlILFKmNz9+8FSqkQVyZY9p5xKOy779m2SVdaK/2t++DLjpwVDBEsN5u+/73nJkT233z2TkjbI8Hd6SErKwSv+Xa0X0LvXUClf7vZQ3YF/N0iAwb9BwaapCGgkQAJAo2BRVQRMFCARYGLU9WizSgJMmPikrFnzpa0Kq6/aX+Pb87f/DrY1afSAdOr4kq0F7lQ5v/76qyTt2SAfffz3gOsThBrchqpTPP5967blMmz4g0Fft4hEvVSSRi0oeHfrQQGn/asZCSNH9ZX9+7f6PaWa8dG399tyc5UmkagSZWguwOBf8wBSfQQ8LEACwMPBpWkIeEGABIAXoujdNpw5e0qmT3/Zer98YtDvy6sB+jW+cX/owb/aS01Df8BahC7U5+dUuQcObJMpH/5Ntm5dHvIb97q92273dYtI9LBgU/8P/5LkW/xxz56NQU9V9eZm0rfP25IzR55IVIkyNBVg8K9p4Kg2AoYIkAAwJNA0EwGdBUgC6Bw979ddTbv/Ye0s+WDSM3Iy9Yj/BlsD9d/G/qETANcVvVGeevJjyZ/vf+sGXF2o04F/+vHZs+WSAf0nSMUK9bQJjJPXLTLbqNKlqkqfXiMkIaHspaKOHt0vI0b2DDn4VweQAMhsBPQ/nsG//jGkBQh4XYAEgNcjTPsQ8IgASQCPBNLDzVCfCJw95x1ZuGjclVPWrcH/r9a4/5oQg381qC9UqJg8+fjHUrRoGb9S6VP9p3/ysq0n/v4Kadq4p/V6wd+1ioQahI8c9bDs2vVD1OutpvJ37vSK1K7VxnrX/4Dtwb9Krjz80H+sJEDTqNeRE7hTgMG/O+NCrRBA4EoBEgD0CAQQ0EaAJIA2oTK6oioR8N3K6TJn3ig5cmSv9ea/evc/+JN/NbAvaS1kN3DA+9bK8gkZ/NQsg91J66zV518Le+CfXqiOCQBV9+MnkuX9iX+ytfBiJDpgjWrNJflwkuz/2f87/5efQw3++/YZIdWrtYjEqSlDQwEG/xoGjSojYKgACQBDA0+zEdBVgCSArpEzr95qUH/kyD4Z995g34r8gbYsWbJKmz88KXc26y3ZrZXsL9/UwH/jpq/l08/+5VvkL7NbASu50P/R8VK6dNXMFhWX48+ePe2bYfHpzH/5vnDgZMuTp5C0btlPKldqJOPfHxx0Sr+TBRuzZs0mja1FGytWqP/fdR5EChUsLtcl3MhaAE4CpPG+DP41Dh5VR8BAARIABgadJiOguwBJAN0jaE79T59JlVGjH5MNPy4I2Og+PYdL7dr3XvHvanHBb7+bIbO+Gu6bRRCJTQ3++/Qabg1U60aiuLiWkXI8WebNf1e+WfJB0E/9qUUUy95YS5o27iFVqzW79Hm/Y9Zn/EaP6SfbtmdMzDgZ/AdDUF8WUJ8FbN1qgFS6qaFWn2CMa3A1OzmDf80CRnURQEBIANAJEEBASwGSAFqGzbhKq4G8GmiuWz8vYNvbJz4rzZr2tj7ld9F6Kv2jfLP0A1m1aqajT9+pwWaWLNfK+fPn/J7HS4P/yxuoZkgkJ++Svfs2yu7d6+Xc+dO+LyeUKllVri9WQa6/voJky5bDr4m/LzhEavB/9Qnr3J4onTr8Q3LnLmDcb8DLDWbw7+Xo0jYEvCtAAsC7saVlCHhegCSA50PsiQZOn/GqzJ77dlTaogb+tW75g/yuSGlZsGCM36RB3jyFpXevYVKlcqOo1EHnQlUCYeXqz2TS5Kcl7fQJsZZrsKbxh/5SQzhtrm6tKdCrx1BRiwyy6S/A4F//GNICBEwVIAFgauRpNwIeESAJ4JFAergZu3avlSHDukjaqeMRbaX6ZF07a/bAlq3LrK8PjBA1mL16U4NNNehUg0+2KwVOnDhsra/wjayyEgCbNn8j586diTpRs6a9pH3ic6LWDWDTV4DBv76xo+YIIGAluq1Fiqx8NxsCCCCgrwBJAH1jZ0LN1Z/ZT6xF/L6aPTwizS1cuKR0aP9XqVr1Tqvcf8qChWP8Dv5Zmf5K7vTXBVau+tRaX2G6HLJeHXC6KdO2bf8k1au2kHz5i1xa5E/F+LiVUJg/f5TMWzAq4AKFuXLnl8EDJskNZWo4PTX7u0SAwb9LAkE1EEAgbAESAGHTcSACCLhJgCSAm6JBXa4WUO+bf/jRi9aidZPCxlED/7b3/lluqdHK977/F7PespIKw8Ia/Ku1An4+sE3Wr58r639cKKmpR+VXawZB1mzZpUL5OtKgfmdRMwyiNR0+bASHB6pB/569P/oG/Cu+/djXznA3Nfh/oNvrctttbQK6qESAisknn70e8DQtWzxmzdx4OtxqcFwcBRj8xxGfUyOAQMQESABEjJKCEEAg3gIkAeIdAc4fTEB9wu4ra6q+mgng5BN2JYrfJPfc86RUu/lO39RxNchc9PU4mWYlFPxN+1cD1Y4dX5QG9TpdMVBVU9zV6wKLrZXzN21cHHSRQbW2QN0690uH+57X8p31Y0d/lq+XTJSly6ZKirXif2Y3Zdq79zCpUe2ukEkRtZDjm0M7B0w2qNcx+vQecemLBJmtG8fHRoDBf2ycOQsCCERfgARA9I05AwIIxFCAJEAMsTmVYwE1eE/as0Gmf/KybN263O8AXhWqVu2/rdY90uiObpJwXdlLg85Qg381cFeD9iaNe/qOUU/69+7dIHPmvWs97Z/v6MsCqh46LVyn2rp5yzcy84s3JSlpXUBbp0FzMvhXZW/dtkKGDu8WcE2Bqjc3k7593r70+oDT+rB/7AUY/MfenDMigED0BEgARM+WkhFAIE4CJAHiBM9pHQmknjwqe/dvklNpx+XihfPW0/3solbsL2498Q+0Uvw6a8r+qNH9Ag7k0xeZSz11zJolMF6+Xvx+pqa9qwZ1vP8F32cK3bqlph6ThYvGyQLrP5mZ4u+vfU4H/yoJMXHyn2X58g8DcjEDwK09yX+9GPzrFS9qiwACoQVIAIQ2Yg8EENBQgCSAhkGjykEFkpI2yPB3egSc0q4G/40adpVZXw2TVd9/7ug1g2AndusT66PHDlivU4yQZdY0/7Pn0kL2HjU7Inu2nHL6zKmQ+6odnA7+Q83OSD8pawDY4nfFTgz+XREGKoEAAhEWIAEQYVCKQwAB9wiQBHBPLKhJ5gTUU+6R7/b1TS/3t+XJU0hKlqgs27aviNjU9/Tz1Lr1D9LzwSGSLVuOzDUiQkenHE+WOXPf8T31t7OWghrI16/fUSpaixtO/egFW2sCOP2CglqL4evF4+XDj/8RtE4qCdHv0fFS9eamEdKgmGgJMPiPlizlIoBAvAVIAMQ7ApwfAQSiKkASIKq8FB4DATWt/OMZL1mf+xsbg7NdeQo1EB7Qf4JUrFAv5ue++oRpp0/KYuuVhlnWKvtpaSdC1kd9NaF1q/5S5/ZE2bFjlYwZO0BOph4JeZzTwb+q1/QZL8uSpZNCJl/UlxUG9n9f8uUrErIe7BA/AQb/8bPnzAggEH0BEgDRN+YMCCDgAgESAS4IAlUIS+CHdbNl9Jh+AReVc1LotddmlapVmkrNGi3l25WfWIvmLQl4+NULCjo5TyT3VU/X1679SiZPfU7U0/9QW0JCeUls+2ffVxNUe9eumyvj3xtsK2mg1l7o1WOob/HDUJua8r9j50qZNPkZ2bd/S6jdrU83ZpHuXV+X+vU6hNyXHeIjwMA/Pu6cFQEEYitAAiC23pwNAQTiKEASII74nDosAfU5u2HvPGit5L8prOPVQWrgWb7c7XJns75SuXJDOXTwJ19C4cChHUEH//e2+ZM0b/aQ79OD8drUe/4zrKfrK1d/FvLpuhr4t0v8i1Sv2sLXZjVAX7p8ikyd+rytNQJUGx+wBugNGnQK2lw1I2PL1qXyxZdvWQmAVbZpala/S3r2HMrq/7bFYrsjg//YenM2BBCInwAJgPjZc2YEEIiDAEmAOKBzyrAE1AD2K2u6+yefvR7W8Woqe+PGD0hzawX/goWu9w2glyybLB9++GLQAbEaPN/X/q/StHEv30A6Hptq+6bNi2X8hMdDPvUvkL+odOzwd6lRveWlZIUapM9b8K58+tm/QiYOLm9f+gyJOre3k7Jlb5Us1/6W/DhrLRy4a9cPsmHjQmtGwRxbswkuL7dUqSrS75FxUqhQ8Xhwcs4QAgz+6SIIIGCSAAkAk6JNWxFAwCdAEoCOoIPAkSN7ZciwrnLw4E5H1VXvvre1nt7XrNlScmTP7Tv2zNlTMn36y7J4ycSgA2KVNOjY8UVpUK+TXHPNNY7OG6mdz549LV9+NVRmzxkRtK5quv699zwpDep3kezZc146vd22Rqq+ocopdl05eeihkVKieKVQu/LvcRBg8B8HdE6JAAJxFSABEFd+To4AAvESIAkQL3nOa1dg0+YlMnR4V9tPsMuVvU3+cPfjUummhlc8uT9+Itl6kv6E/LhxUdBTqwF1jweGWE/SW8Rt8H/qVIqMf/+P1jv/swPWVc1KqF2rjSQmPiuFCha7Yj87x9v1j8R+atG/Pr1GSEJC2UgURxkRFmDwH2FQikMAAS0ESABoESYqiQAC0RAgCRANVcqMlICdBIAaDFev2lza3vtnKVasQoaBu5o9MHJUX9m/f2vQahUokGANVIdbq/3XjVT1HZdzLOWgb22Cbdu/DXismu7f48E3pXKlRn7bOnpsP0nas8HWudVnDc+dO2Nr33B2UkmKDh1ekPz5ioZzOMdEWYDBf5SBKR4BBFwrQALAtaGhYgggEAsBkgCxUOYc4QicPpMq48YNlB+sd86v3tK/bd+yxcOipvz72/bs3Shvv9NLjhzdF/T0bpiifvTofitR8bDvPftAW7AB9fYd31mf+RsYsq2qbJU0adqkl7Rq+Zj1ecVXZMWKj8IJT9AkReeOL0mNGq2CrqGg1mTYt3+zrF8/V9b/uFB+/nnrpbUF1FoEhQuXEDWro/Zt98pNFeuLSliwRUaAwX9kHCkFAQT0FCABoGfcqDUCCERIgARAhCApJioC6n32L2cNkwULxvgW7lOD/bua95Xba7eTPHkKBjxnUtIGGf5OD0mxnqoH24oXryiP9B0V1ynqaWknZOz4gbJu/Ty/VVXJjvvvf14a1u+cYUBtd2HD9ILVwPp+a4HDxo16+Mpy+onBYJbqFYpm1oKLLZo/LLly5g24a9rpk7JkyQcya/YISU09aqvf2C3bVmHsJCQA6AQIIGCyAAkAk6NP2xFAgAUB6QNaCKiB6sWLF2x9kk89TR8xsqfs2bMxaNtuuKGmNfj/j6OV6VU9Tpz8RQ4c2CanrYGs2nJag91i1if48uQpZKt+l1dKrfb/ibVS/1ezh/uta948haVnjyFyc5UmGab8O13sL1hZalC+YsU0mTNvlKjFF+1uKolQonhladniUaleo8WlRRf9Ha8WN1y6bJJ8OvMNx18RSC+vcKESlsebUqF83bit02DXxu37kQRwe4SoHwIIREuABEC0ZCkXAQS0EGAGgBZhopI2BUI9TU8vpkL5OtKn9wgpaL37H2pTA+1Nm5bIoq/Hy44dqwJ+QjD9E3pNmvTIsBBhoHPs3Pm9DH27u6SdOp5hFzVg791rmFSp3CjDvx1K3uX7ROCOnatCVd/373YX41MJjmSr7G+WTpK58/7jt2w1Fb9+/U5yizXF/4YyNUQ9nQ+1Oa1vsPKUc4f7XrBmMTxAEiAUfJB/JwGQCTwORQABrQVIAGgdPiqPAAKZFSABkFlBjneLwIUL52X6J6/IvPmjglbJ7uA/nKnq6ScuUfwm6dL5Fesd9toBB6mqvh9Mftp6Kj4lQ33VtP++fUZI9Wotrvg3NUBfufozmTzlGVtP0dUT+jp12kuH9s9L7twFbIcq1AKMbds8Za0hMMDWAHzjpsXW+gQD5GTqEdvnD7WjaleH+56XJo172qpDqPJM/HcSACZGnTYjgIASIAFAP0AAAaMFSAAYHX5PNT7Y0/T0hpYqVUX6PTIu6LR/NS1/7fo5MmnS05JyPDlsI/WkulXL/tLqrn6SPXvODOWoLxS8+VZnOXpsf4Z/q1fvfunW+Z9XvFJw9NgBmTHjZV8CQCUCQm3qyXz7xOekgfW0Xg2YnWz792+x6tZJjp847PcwlaDo3XuY1Kh2V9AB+Dprgb9Ro/sFnDXhpE5X76vqMKD/BOvLDfUyU4yxx5IAMDb0NBwB4wVIABjfBQBAwFwBBv/mxt5rLQ/2ND29repTf/0fHS+lS1cN2Hyn79XbcbyjYRe533panSN77it2/3HjIhk6vLvfIvo9Os56+t/c92/nz5+Ttetmy9Rpf7OdkFCr5z/Q/Q1rbYJydqqYYR/1KsXId/vI5i3LAh6vEhzNm/WVlnc95ndBxnAG/yppUaZ0NSlevJKcsJIPG6yvA6i6BNoq3VRfHnlotK3XEMKC8PBBJAA8HFyahgACQQVIANBBEEDAWAESAMaG3nMN/+XIHvn3kE5y+HCS37apJ+Ddu74u9et1CNj24yeSrffqnxA1MI/01qxpL9/T+KxZs10qOlgCoF3bp60vHbS1BuBLrdXy35aDB7fbqpIalN97z5+sz/z19DvrwFYh/91p9erPZfS4fiFnGyjbIr8rLeXL3+5bEFFtp1KPyQ9rZ4v6lKOdrWKFupbPM1KyZNUrjNTCgV9+NVRmzxnhtx5qPYL+j02w1lxoYOc07HOZAAkAugMCCJgqQALA1MjTbgQQ4AsA9AHPCGzdtsJ6mt5Nzp0747dNCQll5YnB0wIu+hfNwb+qkBqoqkUHa1Zveal+oersNDiZfep/9fnUzIOPZ7wkCxaOdVQV9QrFNdeoQ3z/FXQrkL+odOnyatBXCVQ9Jrz3uHy36lO/ZbVs8Zi0S3w61Kn496sESADQJRBAwFQBEgCmRp52I4AACQD6gGcEfvrpe3lzaBc5E+CJs5r+//igyXJ9sQoZ2mz3ywGXH3hd0Ruk0R3d5KaKDaRAwQTr03n7ZJm1mN/S5VNFvY7gb7t6urqa4q5eAUjasyFTcVDT5u+950nrXf8umX7qf3VFlM2EiU/KmjVf2q/jr2rs7/uvoMeoxRh79XhLChcuEbLsBQvHyNQPX/C7n4pD186vhiyDHa4UIAFAj0AAAVMFSACYGnnajQACJADoA54RSEk55FtQ7+cDWwO2ST0h7971n1LMSgJc89sjalFPq2fPe8daXM/eAPKGG2pKR+sTdDfeeGuGxe/SFw8cM2aA30Xv1CyAgf0nWovW1b1Ux2XLp8n7HzwVcpq9v0aFegc/UsFV6yLM/PzfMn/BqJD1VAZqS/cNVAf1WcJ+j4yVgoWuD1nNUOs7kAAISeh3BxIA4blxFAII6C9AAkD/GNICBBAIU4A1AMKE4zDXCaiB54JFY2Tahy+GrJt6Yl4g33Vy4dfz1poBe+TirxesZ9XBn1bbfbdevYIwbsJgWf39537r0fH+F6RZ096X/k1Nb5/x6avWNPsxIQfX6Qeputx+e6K0ufsJ6+l5yZDtjcQOynfHzpXWQoTPB52xYDcBoOqkpv+3b/83uaVGq4AzF1R5q1Z9Ju9NfCrglwTU7Ifftx4UiWYaVQYJAKPCTWMRQOAyARIAdAcEEDBSgMG/kWH3dKOdTuW3O1hVCYMeDwyRGtVbhHyyrcqcOOnPsmTpZFsJALWTSgJ8s2SifDrz9aAr3ufJU0gaN+oujRt2s/XkPBrBVp8f3J20ThZ/M1E2bvpajlmfJrxyCz31/+p6qXbVrdNeat92r1x/fQXJmSOPzyQ5+Sf54su3ZPWazwMmR1gEMHNRJgmQOT+ORgABPQVIAOgZN2qNAAKZFCABkElADnelgEoCTPnwb7JixUch6+dLAFgP/kM9/S9Vqop06fiK32n/V5/k8C9JMsRaiyA5ebftBED6jinHk+X772dai919JqdOHvP9vwsWSpBKle6Qqjc3861fcPlXBEI2MAY7qIF6WlqKnD6dKvut1y/mzx8lW7Yuj8GZfzuFcunb521f0oDNuQAJAOdmHIEAAvoLkADQP4a0AAEEwhAgARAGGodoIaCeUq9d+5VMnvqcqEF14M3+02r1qbuKFetJ2zZ/sb5TX13U/3319vPPW2Xs+EEBp8irYwb2/0AqV2qohaPTSqpP/o0a/Zhs+HGB00PD2l8t7Nj/0fFSunTVsI7nIBESAPQCBBAwUYAEgIlRp80IIMACgPQBzwuop9PqvXX1Pv627d/K0aM/X5pib3f6vz8k9UpA1ZubSuWb7pC8+QrLyRNH5PsfZsmmzYsDfgFAlaMWvhvY/33Jl6+IJ+1DJQDqWOsW1K/X0Vqn4XnZt39LpgyyZ8tlPfkfIdWrtchUOaYfTALA9B5A+xEwU4AEgJlxp9UIGC/ADADju4DRAOoTfP9+q6Ps3x/4qwGRBFJP/7t3fd0aAHeIZLGuKitUAiB9tX6VmFm7brZ8NP1l6/OJex23QSVgunZ+TW6rdU/QNRmOWQmf71Z9aiUbNkuhQsWlft375brrbnR8Pi8fQALAy9GlbQggEEiABAB9AwEEjBQgAWBk2Gn0fwXUqwH/92YHOXhwu1+TIkVKy7mzaSFeIbDP2axpL2mf+Jzr3uG33wJ7e34w+WnfAoH+tlq3/kF6PjhE1MJ9alOJgC1bl8pXs0fI9h3f2foKgvqEYtcur0mxhHIBK3To0E/y2cw3MiweqL6ekHjvX6Rpk16ej4O9aPEKgF0n9kMAAW8JkADwVjxpDQII2BBg8G8DiV08LRAqAaA+11fPmgu87SgAACAASURBVK4+a9YwWbhoXMBP0NlBql6tufTqMVTUk2uvb8tXfCjj33siYFLlicFT5HeFS2X4d/W0/od1c2TND19aXxlYf+lVDTVzosjvSks1y1DNIEi4rmzAp/5pp09a8Roq8xaMCvgqhipPfYYx8d6nSQL8NwrMAvD6r5L2IYDA1QIkAOgTCCBgnAAJAONCToOvEkg9eVTeGtFddu9e69dGJQDUQFFtKlkwd95/5Ouv33OUCFCDzUbWJ/vatXtWcmTPbUQMfj6wTd58q7OkpBz02962bZ6SVi0HhPycohMs+4s+/laqistDfUbKLTVbOzmNZ/clAeDZ0NIwBBAIIEACgK6BAALGCZAAMC7kNPgqgXPnzsi4CYN9CwT629R36R/o9oaoaePp25mzp2Td2rkya/awoIvYqQFm+XK3+6ab33jjrREd7Lo9kBcunBf1GsDSZVP8VjXSi/cdSt4l7098SrZuW+GIpmWLx6Rd4tOOjvHqziQAvBpZ2oUAAoEESADQNxBAwDgBEgDGhZwG+xFYsHCMTP3wBb82RYuWkcEDJ/mmn/vb1AyCpL0/+t5dP3UqxbdLtqw5pWzZWlKu7K2eXenfTkfas3ejDLFmAZxMPeJ3d/X5vkcfHi033lDTTnF+91FP/VWS4eMZL116XcBuYTdY532k7398CwOysQ4AfQABBMwTIAFgXsxpMQLGC5AAML4LAGAJhJqubsrCfZHuDOoTiwsWjbE+9/diwKLVegidO70itWu18U3Jd7KphMuUaX+Vb7+b4eQw32yOe+/5k7UIYE/Jnj2no2O9vDMzALwcXdqGAAL+BEgA0C8QQMA4ARIAxoWcBvsRUNPVP/zo77Lw63F+fdTAtMN9z0uTxj2NmsYfic6SlnZCxo4fKOvWzwtanFrVv13is1KmdHVbiYCDB3fK6LH9JGnPBkfVtPP1AEcFemhnEgAeCiZNQQABWwIkAGwxsRMCCHhFgMG/VyJJOyIhcODAdnlrWDc5cnSf3+LUO+v33/+8NKzf2dYANRJ18koZR4/ulxEje8qePRtDNqlw4ZLSvFlvqVHjLilcqKRfa/We/+ix/QMuMOjvJAXyF5XOHV+yym1F/IJEgSRAyC7KDggg4CEBEgAeCiZNQQCB0AIkAEIbsYdZAsuWT5P3P3gq4Hfo1UwANVU90XpSXahgMbNwMtla9cR+5Ki+sn//VtslqdcDypSuJqVKVZVSJatKjhy5ZdeuH2S+tWbD2bNptspR0/2bN+srrVsPlFw589o6xuSdSACYHH3ajoB5AiQAzIs5LUbAaAESAEaHn8b7ETh//pxvMbkFC8cG9VGzAerWbS93NuuT4Xv0qowtW5fKvPmjZI+1OKDaqlVtLi3velSKJZQz2v3wL0kyakw/3yDe6abWE7jGOuhX6z/XXKP+t9Bb4UIlpGePN6VC+bq2jwldqrf3IAHg7fjSOgQQuFKABAA9AgEEjBIgAWBUuGmsTQG776ynF3dd0Rvk1lvulpo1W/kGmR9M+ovf99LV0+yunV+T22rdY/RgVC3cN+3jF+Xbbz8OONPi6lCpwX/66N/O4F/N1Khjfb6xQ/vnJXfuAjYjL5J2+qTMtxI3CxaNk9TUo6JeR+jQ/q9GvTZAAsB2d2FHBBDwgAAJAA8EkSYggIB9ARIA9q3Y0ywBlQSYMPFJWbPmS9sN9w1SrS3YADVr1uwyaMBEqVihnu1yA+2oZhqkpaVIzpz5JFu2HJkuL5YFKKv1G+bJR9NfkYMHt9s49a/iywHYePIfzlcFzp49LWvWfiUff/x3STmefEV9VDKhVcsBcnfrQZI1azYbddV7FxIAeseP2iOAgDMBEgDOvNgbAQQ0FmDwr3HwqHpMBM6cPSXTp78si5dMDPmk2s7gP73Sbdv8WVq36h9WG9RAdcOP861XFMbJzp9Wi/p6gRqgVrdeMWhvPalWsxF02lR71q6bI7O+Gir79m/xX3Vr5G932n9pa62APr1GSEJCWVsMFy9elI2bvpbpM14OfH6rJNO+AkESwFb3YScEEPCAAAkADwSRJiCAgD0BEgD2nNjLbAE1QPxh7SxrWv8zcjL1iF8MNTz97Y300O+lZ8+WUx4fPE3K3niLI9jU1GOy0JqWnj413d/BefMUlt69hkmVyo0cle2GnVUCRX0pYO262bLiuxnW1wI2+JIbThIrdW5PlE4d/mFryr+K6/Yd3/o+/Wj3M4LFi1eUJwZNlXz5iriBLKp1IAEQVV4KRwABFwmQAHBRMKgKAghEV4AEQHR9Kd1bAmoAPnvO2zJvwSjfwDR9czJAvTZLNnnkof9I9eotbOGoQerupHUye+47ss56Sn75eQMVoKa/9+oxVKpXa27rHG7dSbU95fgh+fa76fLZzNdDtr1p457SLvEZyZ49Z9Amqdcm1lszKGbOfCPoE39/hTRr2kvaJz7HawBu7TTUCwEEEAhDgARAGGgcggACegqQANAzbtQ6vgIqEfDdyum+KfiHknfZekKtkgTq83UP9RlpfQ2gWcgGpJ9jzrxRcuTI3pD7X72DelI94LH3rAXsSjg+1k0HKLfpn7wic+aODFqtihXqWomVUZInT8GA+6WbzvpqeIZ3/EO1WX1G8N57/iRNm/QMmWAIVZYu/84MAF0iRT0RQCCzAiQAMivI8QggoI0ACQBtQkVFXSpw4sRhmTV7hMxfMDpgDdUgtkK52tKjxxApWqRMwP3UegObNi2xyhplTU3/LuSaA6FIOt7/gjRr2jvUbq7+97S04zLinV6ybfu3QevZsEFn6dblnxkWCFQLOW7ZulwWfj1Wtm37NuQsAn8nKVH8Jt+XG8qVu83VVpGuHAmASItSHgIIuFWABIBbI0O9EEAg4gIkACJOSoEGCkyf8ao1Rf/tgC1v0fxha9r4s35Xrz937ow1QF1mLTL4gWzauFjOnkuLmGCjO7pZA9dXI1ZePApSq/H/35sdQn4lIHu2XNbT+R6+QfrFX63XJnavkw0bFlhT/DeFnUhRT/2bN+srrVsPlFw588aj+XE9JwmAuPJzcgQQiKEACYAYYnMqBBCInwCD//jZc2ZvCXww+WlZ/M3EgI3q03O41K5976V/V7MGNm76Rr6xBv3pq/hHQ6R7t39Jw/qdo1F0zMq0mwCIdIVMfep/tSNJgEj3LMpDAAE3CpAAcGNUqBMCCERcgARAxEkp0FCBRYvfk8lTng3YevV0ukTJSnL+3Fk5lnJATpz4JepS6lN4/R4bLwULJET9XNE8gd1XACJVB7WA4r33PCkN6ncx5l3/YHYkACLVsygHAQTcLEACwM3RoW4IIBAxARIAEaOkIMMFdu1eK0OGdZG0U8ejJqE+HXjh4nlb77CrBQAf6TtKEhLKRq0+sSz4qzkjZMYnr0X9lJVuaigPdn9D+4UTIwlFAiCSmpSFAAJuFSAB4NbIUC8EEIioAAmAiHJSmMEC6rNyH370gqiZAJHe1BPp+vU6yvGUQ7J6zech32e/4Yaa0rf3CCnyu9KRrkrcylML+Y0dP1DWrZ9nqw4q8aFmXezZ+6Ot/QvkLyqdO74kNWq0kixZstg6xpSdSACYEmnaiYDZAiQAzI4/rUfAGAESAMaEmobGQODo0f0yctTDsmvXDxE5W548haR1y35S69a7ZcqHL8jatbNDlluhfB3pYw3+dZ/276+hx08ky0cf/V1Wrv4sYBJEvbd/jzV939rBShgMDrmgohrs167VRu6772+SP1/RkL4m7kACwMSo02YEzBMgAWBezGkxAsYJMPg3LuQ0OAYCx1IOyjhr4Ll5y5KwzqYGpOXL3S6trIH/TRUbyMnUIzJ6TL+Qn8BTJ7u5ShPp8eC/PT2QVZ9TTD68W1Z//7kct74OoLZsWXNK2bK1pFzZWyVfviJy+JckGTK0iyQn7w4aA/XUv0uXV6VGtbv8fp0hrAB69CCSAB4NLM1CAIFLAiQA6AwIIOB5ARIAng8xDYyTwNmzp2Xpssky84s3JTX1aMhaqEF/ieKVRX3HXj3tV4NYtTmZUXDLLb+XB7u9Iep1AdM3O+sFVK/WXLpYn0csVLCY6Vy22k8CwBYTOyGAgMYCJAA0Dh5VRwABewIkAOw5sRcC4QqodQF27V4jG35cJFu2LpNTJ4/5isqS9Vq5oUxNKV3qZuup9e1y/fUVJFu2HFecRs0ksPvk/46GXeT++56XHNlzh1tVzxxn54sBdeveJ53u/zvJEgdRJwHgAItdEUBASwESAFqGjUojgIATARIATrTYF4HYCdhd8E7NHGjWtLck3vu0ZM2aLXYVdPGZUqzXAv7vzQ5y8OB2v7UsWbKyDHh0ghQsdL2LW+G+qpEAcF9MqBECCERWgARAZD0pDQEEXChAAsCFQaFKxguoWQMfz3hJFiwcG9RCDf7vbfMnad7sobAH/xethfJ2J62T5Sumyb59W6RSpQbSoF4H6xN4JeMWh2NHf5ZN1voJW7etsGZP/CAXz1+4VJeChRKkePFKcl3RMr7/WaxYBcmX93dXrNp/4sRh+fdbHWX//q1+21C6VFUZ2P/9S69ZxK2hmp2YBIBmAaO6CCDgWIAEgGMyDkAAAd0ESADoFjHq63UBtcDdoq/HybSPXgz6qT81+L+v/V+laeNeYX2yTp1nx86VMnXa85K0Z8MVrOrTee0S/yJ3NOwedmIhnDgdOLhDJk99VrZuXR7yM4eXl3/ttVmlWEI5qVa1udx8cxMpWaKyzJo9XObMHRmwGl7+UkI49naOIQFgR4l9EEBAZwESADpHj7ojgEBIAQb/IYnYAYGYC+xOWi9Dh3XzrfwfaFOD/w7W+/5NGvcMa+X6o8cOyIwZLwf9lF4sXy1QyYily6fI1KnPh/xkn92A5MiRR86cSQ24u1pvYWD/iVKxQl27RbKfJUASgG6AAAJeFiAB4OXo0jYEEBASAHQCBNwlcNoasI4a/Zi1YOCCoBVr1rSXtE98zvHT+d++TDBJPp35hqg1BkJtKgnQ0Voor0njB0PtGva/253xEPYJ/BwYiVcnIlkfncoiAaBTtKgrAgg4FSAB4FSM/RFAQCsBEgBahYvKGiCwectSGf72g3Lu3JmArVWfruvVY6jj1evV9Pr33n/Smva/ypFkmTI1ZFC/9yVP3kKOjrO78759m+Wt4d0kxfriQSy3y18bqFSpoaiFAfPmKRzWjIpY1jve5yIBEO8IcH4EEIimAAmAaOpSNgIIxF2ABEDcQ0AFELgkoJ6ET5n6nCxa/F5AFTVAHTxospQqWcW2nFrkb+myKb5FBe089b+64HBnG9it4PQZr8rsuW8H3L1E8ZukQf1OUqF8XSlQMMG33+Hk3XL4lz2y86fvZcuWZXLw0HZHawYEOplKChQpcoP1WcZbfZ9nVJ9pLGP9R80YYPtNgAQAPQEBBLwsQALAy9GlbQggwCsA9AEEXCRg59v1aiDctfOrogaqdrYzZ0/J9Okvy+IlEx0PkHPlyud7zUCdM1oDYPXKw3/efUg2blqcoTl2Fzn8+eetMnb8oAwLGdrxsbNPndsTpVuXf0n27Dnt7O75fUgAeD7ENBABowVIABgdfhqPgLcFePrv7fjSOv0EQn27XrWo4/0vSLOmvW017viJZBk/4Qn5ceMiW/un76QG3rVrtZHExGelUMFijo51unOwNlep3EgefuhdyWkt5udvSzt9UmbNGirzFoySCxfOOz217f0TEsrLHx+fJgXyF7V9jNd3JAng9QjTPgTMFSABYG7saTkCnhcgAeD5ENNAzQTU0/rRY/rJuvXzAta8Xr37pVvnf4Zc/O/wL0kyyipr164fHCmoQW7nji9JjRqtovbU//IKBZv1UKBAgvR/dLyULl31ijakph6TZcunWp/5GyGpqUdDtk+t8l+r1j3y/fdfyE8/rXH8lQG75iEr4qEdSAB4KJg0BQEErhAgAUCHQAABzwqQAPBsaGmYxgJLlk2W9yf+KWgL1CKAdzbrI9dfX9G3X8qxg3L02H65+OtF2bt3oxw+vFu+XzNLzp5Nsy2hXilo3qyvtG49UHLlzGv7uMzuGGrdg+zZckmN6i0kX/4ictp64r99+3fWu/9Jtl5n8JfMUOshHDm6V7Zt+9Yy+lK2bf826LoIpUpVkX6PjJNChYpntqmeOp4EgKfCSWMQQOAyARIAdAcEEPCsAAkAz4aWhmksoJ5uj3y3r2zdtiKsVvwqv8o1viN/+287m3pC3rXLa1IsoZyd3SO+z86d38vQt7tL2qnjESlbvcLQsEEXaWe9whAqmaESECdTj0hS0nrfqxKbNy8R9bUEtd1uvfvfru3Tkj8fU/+vDgwJgIh0VQpBAAEXCpAAcGFQqBICCERGgARAZBwpBYFICxw8uFNGjuor+/dvdVS0Gsz6hv7X2B/8V7qpodzRsIvky/c7KW6tth+Pz+Cpei/6epxM++hFW0/2g6GoZMZ97f9mreBf1ZGDI2h25ksA9AEEEPCsAAkAz4aWhiGAAAkA+gAC7hU4cmSfb2V7NUXdzuYb/Fvj/mscPPn3V656775B/Y7SuGE3KVjoejunjsg+58+fk4WLxsqMT18La0G/woVLSof2f43Z2gURabTGhTADQOPgUXUEEAgqQAKADoIAAp4UYPDvybDSKI8JnD17WpYumySfznwj6Hvqqtlq6r/aMpsASCeMx5oAKomxY+dKmTT5Gdm3f0vIaKqp/uXL3S6tWvaTmyo2CLkwYsgC2cGRAEkAR1zsjAACmgiQANAkUFQTAQScCZAAcObF3gjEU0CtC7By1aeyZOlka2C8ye80eTV4djL13257il1XTh56aKSUKF7J7iGZ3k8t1Lc7aZ0sXzFNNm365tKif2rAX7BgcSlX9lapVrW5VKl8h/XqQpFMn48CwhMgARCeG0chgIC7BUgAuDs+1A4BBMIUIAEQJhyHIRBnATVV/uSJw7Lv5y1y/vxZX23Onjst8+ePlp92rQlaO/Wef55cBS/tk5p2TE6c+CVkiwJ9ji/kgezgaQESAJ4OL41DwFgBEgDGhp6GI+BtARIA3o4vrTNL4FjKQfn3kA6iFg8MtPn7lr2aNXDw0E75zHrFYPX3nwdFu+GGmtL/sfGSL+/vzMKltQEFSADQORBAwIsCJAC8GFXahAACQgKAToCAdwT27N0oQ97q7Pucnb9NPcF/fNBkub5YBb//rmYVzFvwrnz62b+CrsLfvdu/pGH9zt6BoyWZEiABkCk+DkYAAZcKkABwaWCoFgIIZE6ABEDm/DgaATcJhEoA1K3TXh7o9oaohf0CbSoJ8PGMl2TBwrEB96l6czPp2+dtyZkjj5uaT13iJEACIE7wnBYBBKIqQAIgqrwUjgAC8RBg8B8Pdc6JQPQEQiUAOt7/gjRr2jtkBX4+sE3etGYSpFivFPjbEhLKyx8fnyYF8hcNWRY7mCFAEsCMONNKBEwSIAFgUrRpKwKGCJAAMCTQNNMYgZTjyfJ/b6o1ALb7bXOTRg9Ip44vhfxKQKhySAAY06VsN5QEgG0qdkQAAU0ESABoEiiqiQAC9gVIANi3Yk8EdBA4d+6MjJswOOBCfoULlZBBAyZKsWLlgzZn587vZejb3SXt1HG/+5UpU0MG9Xtf8uQtFJJFLTCYtGeDLPp6gmzevETy5Ckof/jD41K9agtRn/OLxLZjxyqZ9vGLsnfvj9b6BhWlzT1/9H0eMBqfQ4xEfb1YBgkAL0aVNiFgtgAJALPjT+sR8KQACQBPhpVGGS6wfMWHMv69JwIqVK/WXHo+OERy5y7gd59Tp1J8SYR16+cFLOOuFo9Iu7bPBB1gnzl7StatnSuzZg+Tffu3XFGWGvi3ajlA7m49SLJmzZapiK1bP1dGje5nfQIx7VI5qvwO9z0vTRr3JAmQKV37B5MAsG/FngggoIcACQA94kQtEUDAgQAJAAdY7IqAJgInThyWocO7+566B9rKlb1NHuj+hhRLKHfFLkeO7JOx4wfJtu3fBjw2b57CMtj6kkCpklUy7JN68qhs27FSli2bIhs2LpQLF84HLCcSg/QDB7bLW8O6yZGj+zKcJ1g9NQmlVtUkAaBVuKgsAgjYECABYAOJXRBAQB8BBv/6xIqaIuBUYPXqz2X0uH5BP+WnvgRQtUpTqVXrHl/xGzbMl9VrvrA1aL+jYTdJSzsuhw7tshIN62THztWyectSOXHiF0dVLVSwuO+zhAkJZR0dp3ZWrxZM/+QVmTN3ZMBju3f9pzRs0MVx2RwQngBJgPDcOAoBBNwpQALAnXGhVgggEKYACYAw4TgMAQ0E7HzKzw3NyJYthwzsP1EqVqjruDopKYd8Xyr4+cBWv8dmpmzHleEAnwAJADoCAgh4SYAEgJeiSVsQQEBIANAJEPC2QFraCWs6/8Cg7/LHW+CWW34vD3Z7Q3Llyue4Klu3rbBedegmauFDf1vVm5tJ3z5vS84ceRyXzQHhCZAACM+NoxBAwJ0CJADcGRdqhQACYQqQAAgTjsMQ0EjgWMpBGT2mX9B3+uPRHPX+fyPrNYJ27Z6VHNlzh1UFtUjhiHd6+j02e7ZcMqD/BGtmQb2wyuag8ARIAITnxlEIIOBOARIA7owLtUIAgTAFSACECcdhCGgmkHb6pEyf8bIsWTop6JoAsWqWWpyvW7d/Ss3qLTO1Qv/q7z+Xd0c/6rfaFcrXkX6PjrVmFuSPVbM4jyVAAoBugAACXhIgAeClaNIWBBDgFQD6AAIGCagF83bsXCmTJj+T4ZN8sWRQnyDs0vlVKVSwWKZPu2nzEusVgK5+kxpM/880b1gFkAAIi42DEEDApQIkAFwaGKqFAALOBXj679yMIxDwgsDFixdld9I6WfzNRFnzw5fWSv4nHDVLfTng2ixZ5ey5046OU+/4d+70itSu1UbU9P9IbAcP7vQtAnj02P4MxRUuXFL+OHiKFClSJhKnogwHAiQBHGCxKwIIuFqABICrw0PlEEDAiQAJACda7IuANwXUrICTqUdk//4tcjg5Sfbu35ShoblzF5CSJatI/rxFpFhCOdm2Y6WMGdvfSgCk2UZRg/727f8akaf+l5/07NnTvkUO1/wwy29d6tfrKJ06/j3sNQZsN5AdrxAgAUCHQAABrwiQAPBKJGkHAggw/Z8+gAACjgXWrZ8ro0b3sz34V+/6d+3yitSs0drxU3/1GcO0tBS5aCUpclvv8atP+vnb1EKA745+JOCXAOrcniidOvxDVCKDLTYCJABi48xZEEAg+gIkAKJvzBkQQCBGAswAiBE0p0HAIwJJSRtk+Ds9JMX6qoCdLdyn/mrBwvnzR8mCReMkNfWo71Tq9YF773lK7rC+GpA1a7YrTq9mAUx4/wlZtXpmwGoVyF9U2rf7q9Ss2dLvbIATJw5bx38mS5ZNsRIJ56RZkx7SsEGXDOey0272YSFA+gACCHhHgASAd2JJSxAwXoAEgPFdAAAEbAuodQLUVHv1tD3Upgbr7ROfkwb1Ozl66q8G8kuXTZJPZ74RcF2COxp2kfvvez7DIP7o0f0yYmRP2bNnY9DqqfUL1GsM5crVtgb32UUN/Ldt/06OHTtwxXFqjYKH+oyUW2q2DtVc/t2PADMA6BYIIOAVARIAXokk7UDAcAEG/4Z3AJqPgEOBZcunyfsfPBXyE4LFrisnfXqPkFKlbrZ9BrUo4dq1X8m0j/8hR47sDXlc8zv7Sru2z4gazF++7dm7Ud5+p5ccObovZBl2dmh0Rzfpan2tgC08AZIA4blxFAIIuEuABIC74kFtEEAgTAESAGHCcRgCBgqop+RDh3eXpD0bgrb+5ipNpMeD/5b8+YraVjpqPXmfMeNlWWlNv1eJADtboYLF5fFBkyUhoWyG3dVXAUaO6mstarjVTlEB91EzAHo8METU+gFs4QmQAAjPjaMQQMBdAiQA3BUPaoMAAmEKkAAIE47DEDBQQK2wrxbZCzZAr16tufR8cIjthfZUWWrQP3nKM44/Q1iz+l3Ss+dQyZkjj99onDqVYs0meFG+/fZj20mFywtSg/8Wdz4sf7j7CcmePaeBEY9Mk0kARMaRUhBAIL4CJADi68/ZEUAgQgIkACIESTEIGCAwZerfZOHX4wK2tECBBBnUf6KUKFHJlka4A3Q15b95s77SuvVAyZUzb9Bzqc8b7ti5UqZOez7kzIX0gtTAv2LFetbrBc9K6VJV5ZprrrHVHnbyL0ACgJ6BAAJeECAB4IUo0gYEEOATgPQBBBCwJXDm7CkZPaZf0MX/mjR6QDp1fMnWgFlN0R89tp/tQXl6JUsUv0m6dH5FypWtbes86cepREDy4d2yatWnstZawHD/vi1XfMIwX77fiSq7fr1OUqXyHZIvXxFbLuwUWoAEQGgj9kAAAfcLkABwf4yoIQII2BBgBoANJHZBAAHrk3hnZNyEwbL6+88DatzV4hHfonyhnphv3LRYxowdICdTj9iW/e3zf09aXxTownR822ru2JEEgDviQC0QQCBzAiQAMufH0Qgg4AIBBv8uCAJVQEAjgekzXpXZc98OWOO8eQpLzx5DRC0C6C8JoJ7Cr1r1mbw38akrnr4HI1DT8WvXaiOJic9KoYLFNNKiqpcLkASgPyCAgO4CJAB0jyD1RwABpv/TBxBAwJHArt1rZciwLpJ26njQ49Kn0xcv/r+1AJKTd8vuXWvl+Mlk61h779QXyF/U+prAm1K5UqOQswocNYSdYy5AAiDm5JwQAQQiLEACIMKgFIcAArEXYAZA7M05IwI6C1y4cF6mf/KKzJs/ylEz1JN/Neb/bdhvb/Cvnvp36PCCo08Jnj9/zrfg348/fu07U61af2ARP0eRit7OJACiZ0vJCCAQGwESALFx5iwIIBBFARIAUcSlaAQ8KpCWdkLGjh8YdDHAy5uuBv++If///iuojHrXv33ic9a7/p1ETf+3s6Wv9D9p8jOyb/+WS4eo45s26SVt2/yZdQPsQEZxHxIAIaT8AwAAHrZJREFUUcSlaAQQiIkACYCYMHMSBBCIpgAJgGjqUjYC3hU4fiJZ3p/4J5tJgF/FNwHAxqf01Cf3evV4S66/vqJtvAMHd8gHk/4iW7etCHhMs6a9fEmFrFmz2S6XHSMrQAIgsp6UhgACsRcgARB7c86IAAIRFiABEGFQikPAIIGzZ0/Ldyuny2cz35CU4+q9/ozb/6b+h572X+f2ROnU4R+SO3cBW4qHDv3kO/fqNZ/LxYsXgx6jZgI81Gek3FKzta2y2SnyAiQAIm9KiQggEFsBEgCx9eZsCCAQYQEG/xEGpTgEDBVIf+9efR5w06Zv5PAvSb4BuW/qv41p/2pw3qrlALm79SBbT+jVwP/zL/4tq6zzqTUJ7GzqHD0eGCIqycAWPwGSAPGz58wIIJB5ARIAmTekBAQQiKMACYA44nNqBDwucPpMqhxOTpJ3Rz8iBw/tDNpaO9PzVUJhd9I6+eSz12Tr1uUhn/hffkKnCQaPhyauzSMBEFd+To4AApkUIAGQSUAORwCB+AqQAIivP2dHwOsCmzYvkaHDuwYdrOfJU0geHzhZSpW62S/HsaM/W1P8v5B5C8bIkSN7HZPxGUHHZFE9gARAVHkpHAEEoixAAiDKwBSPAALRFSABEF1fSkfAdIEFC8fI1A9fCMqgns63a/usNGn8oGTLlkPUFwaSk3dbiwvOlW+/my6HkneFxajKVZ8RTEx8VgoVLBZWGRwUeQESAJE3pUQEEIidAAmA2FlzJgQQiIIACYAooFIkAghcErCTAIgGl3rq37njS1KjRivbnxGMRj0oM6MACQB6BQII6CxAAkDn6FF3BAwXYPBveAeg+QjEQGDR4vdk8pRnY3Cm306R/tT/vvv+JvnzFY3ZeTmRfQESAPat2BMBBNwnQALAfTGhRgggYFOABIBNKHZDAIGwBXbtXitDhnWRtFPHwy7D7oHFrisn3bv/S8qVrW19eSD0Jwftlst+kRcgCRB5U0pEAIHYCJAAiI0zZ0EAgSgIkACIAipFIoDAFQLq84Afz3hJFiwca1sme7accuHieduf97v22qzSvFlfad16oOTKmdf2edgxfgIkAOJnz5kRQCBzAiQAMufH0QggEEcBEgBxxOfUCBgkoBb1mzDxSVmz5sugrc6VK580atjd9/R+zrx3bH3mr0Txm6RL51d46q9ZfyIBoFnAqC4CCFwSIAFAZ0AAAW0FSABoGzoqjoB2AhcvXpR1G+bKrK+Gy549Gy493VeD/ko3NZS6de6TypUbyob1C2T0uH4hB//qXf87m/WRu3//OE/9tesNIiQANAwaVUYAAZ8ACQA6AgIIaCtAAkDb0FFxBDwpsG/fZnlreDdJSTkYtH1qhf8eD74plSs14l1/TXsCCQBNA0e1EUCABAB9AAEE9BRg8K9n3Kg1Al4VUGsFTJz8Z1m+/MOgTaxerbk15f9VKVSwmFcpjGkXSQBjQk1DEfCUADMAPBVOGoOAOQIkAMyJNS1FQAcBO18LqH1bG+na+TVRrw2w6S9AAkD/GNICBEwUIAFgYtRpMwIeECAB4IEg0gQEPCSwaPF7MnnKswFbVLhwSfnj4ClSpEgZD7Xa7KaQADA7/rQeAV0FSADoGjnqjYDhAiQADO8ANB8Blwl8MPlpWfzNxIC1qlC+jvR7dKz19D+/y2pOdcIVIAEQrhzHIYBAPAVIAMRTn3MjgEDYAiQAwqbjQAQQiILAl7Pekk9nvhGw5OzZcknv3sOkRrW7WPgvCv7xKJIEQDzUOScCCGRWgARAZgU5HgEEYi7A4D/m5JwQAQRCCOzYsUqGDO0iZ8+lBd2zRPGbpHr1u6RMmeqS5ZosV+x75MheOZS82/f/y5Y1p9Sufa+UKlkFexcLkARwcXCoGgII+BUgAUDHQAAB7QRIAGgXMiqMgOcF1FcAPp7xkixYODZibU1IKCuDB3wgav0ANncKkABwZ1yoFQIIBBYgAUDvQAAB7QRIAGgXMiqMgBECaWknZMLEJ2XNmi8j0l4SABFhjGohJACiykvhCCAQBQESAFFApUgEEIiuAAmA6PpSOgIIhC9w5uwpmT79ZVm8ZKJcvHgx/IKsI9u2eUpatRzAmgGZUozuwSQAoutL6QggEHkBEgCRN6VEBBCIsgAJgCgDUzwCCGRK4Ndff5W16+fI1GkviHqv3+mWJUsWadqkl5UA+LNkz57T6eHsH0MBEgAxxOZUCCAQEQESABFhpBAEEIilAAmAWGpzLgQQCFdArQuwZetS+dr6POCmjYtDLhCozlMgf1FJTHxW6tROFJUIYHO3AAkAd8eH2iGAQEYBEgD0CgQQ0EqAwb9W4aKyCCDwXwE1K+BU6jH55cg+OXpsfwaXa6/NKsUSyknBgsUla9ZsuGkkQBJAo2BRVQQQEBIAdAIEENBKgASAVuGisggggIDnBUgAeD7ENBABTwmQAPBUOGkMAt4XIAHg/RjTQgQQQEAnARIAOkWLuiKAAAkA+gACCGglQAJAq3BRWQQQQMDzAiQAPB9iGoiApwRIAHgqnDQGAe8LkADwfoxpIQIIIKCTAAkAnaJFXRFAgAQAfQABBLQSIAGgVbioLAIIIOB5ARIAng8xDUTAUwIkADwVThqDgLcFGPx7O760DgEEENBVgCSArpGj3giYJ0ACwLyY02IEtBUgAaBt6Kg4Aggg4GkBEgCeDi+NQ8BTAiQAPBVOGoOAtwVIAHg7vrQOAQQQ0FWABICukaPeCJgnQALAvJjTYgS0FSABoG3oqDgCCCDgaQESAJ4OL41DwFMCJAA8FU4ag4C3BUgAeDu+tA4BBBDQVYAEgK6Ro94ImCdAAsC8mNNiBLQUYPCvZdioNAIIIGCMAEkAY0JNQxHQWoAEgNbho/IImCNAAsCcWNNSBBBAQEcBEgA6Ro06I2CeAAkA82JOixHQUoAEgJZho9IIIICAMQIkAIwJNQ1FQGsBEgBah4/KI2COAAkAc2JNSxFAAAEdBUgA6Bg16oyAeQIkAMyLOS1GQEsBEgBaho1KI4AAAsYIkAAwJtQ0FAGtBUgAaB0+Ko+AOQIkAMyJNS1FAAEEdBQgAaBj1KgzAuYJkAAwL+a0GAHtBBj8axcyKowAAggYKUASwMiw02gEtBIgAaBVuKgsAmYKkAAwM+60GgEEENBNgASAbhGjvgiYJ0ACwLyY02IEtBMgAaBdyKgwAgggYKQACQAjw06jEdBKgASAVuGisgiYKUACwMy402oEEEBANwESALpFjPoiYJ4ACQDzYk6LEdBOgASAdiGjwggggICRAiQAjAw7jUZAKwESAFqFi8oiYKYACQAz406rEUAAAd0ESADoFjHqi4B5AiQAzIs5LUZAKwEG/1qFi8oigAACxguQBDC+CwCAgKsFSAC4OjxUDgEESADQBxBAAAEEdBIgAaBTtKgrAuYJkAAwL+a0GAGtBEgAaBUuKosAAggYL0ACwPguAAACrhYgAeDq8FA5BBAgAUAfQAABBBDQSYAEgE7Roq4ImCdAAsC8mNNiBLQSIAGgVbiorAYCVw9O+I1pEDSqqJUACQCtwkVlETBOgASAcSGnwQjoJcDgRK94UVt3CwQamPA7c3fcqJ1eAiQA9IoXtUXANAESAKZFnPYioJkAAxPNAkZ1XSlgd0DC782V4aNSGgrY/c1p2DSqjAACmguQANA8gFQfAa8LMCDxeoRpXzQFwh2E8LuLZlQo2wSBcH97JtjQRgQQiK8ACYD4+nN2BBAIIcBAhC6CgDOBSA88+A0682dvBJRApH+HqCKAAAKREiABEClJykEAgagIMPiICiuFelAg2gMOfose7DQ0KWoC0f49Rq3iFIwAAp4XIAHg+RDTQAT0FWDAoW/sqHnsBGI90OB3GbvYciZ9BWL9u9RXipojgECsBUgAxFqc8yGAgG0BBhq2qdjRQIF4DzD4fRrY6WiybYF4/z5tV5QdEUDAOAESAMaFnAYjoI8AAwx9YkVNYyfgtoEFv9PYxZ4z6SPgtt+pPnLUFAEEoi1AAiDawpSPAAJhCzCwCJuOAz0o4PYBBb9XD3Y6mhS2gNt/r2E3jAMRQEB7ARIA2oeQBiDgXQEGFN6NLS1zJqDLYILfrLO4srd3BXT5zXo3ArQMAQQCCZAAoG8ggIBrBRhMuDY0VCxGAroOIvjtxqiDcBrXCuj623UtKBVDAIGICZAAiBglBSGAQCQFGEBEUpOydBPwyuCB37FuPY/6RlLAK7/jSJpQFgIIxF+ABED8Y0ANEEDAjwADB7qFqQJeHDTweza1N5vdbi/+ls2OKK1HwBsCJAC8EUdagYDnBBgweC6kNCiEgNcHC/ym+QmYJuD137Rp8aS9CHhFgASAVyJJOxDwmACDBY8FlOYEFDBtkMBvmx+DKQKm/bZNiSvtREB3ARIAukeQ+iPgUQEGCR4NLM26JGD64IDfOD8GrwuY/hv3enxpHwK6CpAA0DVy1BsBDwswMPBwcGmaMCi4shPwe+dH4WUBfu9eji5tQ0BPARIAesaNWiPgaQEGBJ4Or7GNYyAQPPT87o39aXi64fzuPR1eGoeAlgIkALQMG5VGwNsCDAS8HV/TWscAwFnE+f0782Jvdwvw+3d3fKgdAiYKkAAwMeq0GQGXCzAAcHmAqJ4tAW78bTEF3InrQOb8ONodAlwH3BEHaoEAAv8TIAFAb0AAAdcJcOPvupBQIYcC3PQ7BAuwO9eCyDhSSvwEuBbEz54zI4CAfwESAPQMBBBwnQA3/a4LCRWyKcDNvk0oh7txTXAIxu6uEeCa4JpQUBEEEPivAAkAugICCLhKgBt9V4WDytgU4CbfJlQmd+P6kElADo+LANeHuLBzUgQQCCBAAoCugQACrhLgBt9V4aAyIQS4sY9PF+E6ER93zhqeANeJ8Nw4CgEEoiNAAiA6rpSKAAJhCnBjHyYch8VUgBv6mHIHPBnXC3fEgVoEF+B6QQ9BAAE3CZAAcFM0qAsCCAg39HQCNwtwI+/O6HDdcGdcqNVvAlw36AkIIOAmARIAbooGdUEAARIA9AFXCnAD78qwZKgUiQA94mRaLbl+mBZx2ouAuwVIALg7PtQOAeMEuIE3LuSubTA37a4Nja2KcS2xxcROMRDgWhIDZE6BAAK2BUgA2KZiRwQQiLYAN+zRFqZ8OwLcrNtR0mcfriv6xMrLNeW64uXo0jYE9BIgAaBXvKgtAp4W4Ebd0+HVonHcpGsRJseV5NrimIwDIizAtSXCoBSHAAJhC5AACJuOAxFAINIC3KRHWpTy7Apwc25XSu/9uMboHT+da881RufoUXcEvCVAAsBb8aQ1CGgtwM251uHTsvLclGsZtkxXmmtNpgkpwKEA1xqHYOyOAAJREyABEDVaCkYAAacC3JQ7FWP/cAW4GQ9XzlvHcc3xVjzd3BquOW6ODnVDwCwBEgBmxZvWIuBaAW7EXRsaT1WMm3BPhTNijeH6EzFKCgoiwPWH7oEAAm4QIAHghihQBwQQEG7A6QTRFODGO5q63imb65B3YunGlnAdcmNUqBMC5gmQADAv5rQYAVcKcOPtyrBoXyluuLUPYVwawPUoLuyePynXI8+HmAYioIUACQAtwkQlEfC+ADfc3o9xrFvIzXasxb13Pq5L3otpPFvENSme+pwbAQTSBUgA0BcQQMAVAtxouyIMnqgEN9meCKNrGsG1yTWh0L4iXJu0DyENQMATAiQAPBFGGoGA/gLcZOsfw3i3gJvreEfA2+fnGuXt+MaidVyjYqHMORBAIJQACYBQQvw7AghEXYAb66gTe/oE3FR7OryuaxzXK9eFRKsKcb3SKlxUFgFPCpAA8GRYaRQCeglwQ61XvNxUW26m3RQNc+rCNcucWEe6pVyzIi1KeQgg4FSABIBTMfZHAIGIC3AzHXFSzxfITbTnQ6xFA7l2aREmV1WSa5erwkFlEDBSgASAkWGn0Qi4S4CbaHfFw8214ebZzdExt25cw8yNvdOWcw1zKsb+CCAQaQESAJEWpTwEEHAswM2zYzLjDuCm2biQa9lgrmVahi2mleZaFlNuToYAAn4ESADQLRBAIK4C3DDHld/1J+dm2fUhooJ+BLiu0S2CCXBdo38ggEA8BUgAxFOfcyOAgHCjTCfwJ8ANMv3CCwJc37wQxci3getb5E0pEQEE7AuQALBvxZ4IIBAFAW6Qo4CqcZHcGGscPKoeUIDrHJ3jcgGuc/QHBBCIpwAJgHjqc24EEGAGAH3AJ8ANMR3BBAESASZEOXQbud6FNmIPBBCIngAJgOjZUjICCNgQ4IbYBpKHd+FG2MPBpWkBBbjumd05uO6ZHX9aj0C8BUgAxDsCnB8BwwW4ETazA3ADbGbcafWVAlz/zOwRXP/MjDutRsAtAiQA3BIJ6oGAgQLc/BoYdKvJ3PyaGXda7V+A66CZPYProJlxp9UIuEGABIAbokAdEDBUgBtfcwLPza45saal4QtwTQzfTrcjuSbqFjHqi4B3BEgAeCeWtAQB7QS42dUuZI4rzE2uYzIOQIDFUQ3oA1wbDQgyTUTApQIkAFwaGKqFgAkCJAC8G2Vubr0bW1oWOwGukbGzjvWZuEbGWpzzIYBAugAJAPoCAgjETYCb27jRR+3E3NRGjZaCDRbgWum94HOt9F5MaRECugiQANAlUtQTAY8JcEPrrYByM+uteNIadwpw3XRnXMKtFdfNcOU4DgEEMiNAAiAzehyLAAJhC3AjGzadqw7kBtZV4aAyhghw/fRGoLl+eiOOtAIB3QRIAOgWMeqLgEcEuIHVP5DcvOofQ1qgrwDXUH1jl15zrqH6x5AWIKCjAAkAHaNGnRHwgAA3r/oGkZtWfWNHzb0nwLVU35hyLdU3dtQcAZ0FSADoHD3qjoDGAty06hc8blb1ixk1NkeAa6p+seaaql/MqDECXhAgAeCFKNIGBDQU4GZVn6Bxk6pPrKgpAlxb9ekDXFv1iRU1RcBLAiQAvBRN2oKAJgLcoOoRKG5O9YgTtUTAnwDXWT36BddZPeJELRHwkgAJAC9Fk7YgoIkAN6buDxQ3pe6PETVEIJQA19pQQvH/d6618Y8BNUDANAESAKZFnPYi4AIBbkpdEIQAVeBm1L2xoWYIhCvANTdcuegfxzU3+sacAQEErhQgAUCPQACBmAtwMxpz8pAn5CY0JBE7IKC9ANde94WQa6/7YkKNEPC6AAkAr0eY9iHgQgFuQt0TFG4+3RMLaoJArAS4BsdKOvR5uAaHNmIPBBCIrAAJgMh6UhoCCNgQ4ObTBlKUd+GmM8rAFI+ABgJci+MfJK7F8Y8BNUDANAESAKZFnPYiEGcBbjjjGwBuNuPrz9kRcKMA1+X4RoXrcnz9OTsCpgmQADAt4rQXgTgLcKMZnwBwgxkfd86KgE4CXJ/jEy2uz/Fx56wImCpAAsDUyNNuBOIkwA1m7OG5uYy9OWdEQFcBrtGxjxzX6Nibc0YETBYgAWBy9Gk7AnEQ4OYydujcVMbOmjMh4DUBrtWxiyjX6thZcyYEEBAhAUAvQACBmApwUxl9bm4mo2/MGRAwRYBrdvQjzTU7+sacAQEE/idAAoDegAACMRXgZjJ63NxERs+WkhEwXYBrd/R6ANfu6NlSMgIIZBQgAUCvQACBmAlwAxkdam4eo+NKqQggkFGA63h0egXX8ei4UioCCJAAoA8ggEAcBbhxjCw+N4yR9aQ0BBCwL8D13L6VnT25nttRYh8EEIiEADMAIqFIGQggYEuAG0ZbTEF34iYx84aUgAACkRXg2p55T67tmTekBAQQsCdAAsCeE3shgEAEBLhJDB+Rm8Pw7TgSAQRiI8A1PnxnrvHh23EkAgg4EyAB4MyLvRFAIBMC3ByGh8eNYXhuHIUAArEX4DofnjnX+fDcOAoBBJwLkABwbsYRCCAQpgA3hs7guCF05sXeCCDgHgGu985iwfXemRd7I4BA+AIkAMK340gEEHAowA2hPTBuBO05sRcCCLhfgOu+vRhx3bfnxF4IIJB5ARIAmTekBAQQsCnAjWBwKG4AbXYkdkMAAe0EuP5z/deu01JhBDwqQALAo4GlWQi4TYCbv8ARYeDvtt5KfRBAIFoC/C3wL8vfgWj1OMpFAIGrBUgA0CcQQCAmAtz0ZWTmhi8mXY+TIICACwX4m3BlUPh74MJOSpUQ8KgACQCPBpZmIeBGAW74fosKN3pu7J3UCQEE4iHA3wX+LsSj33FOBEwWIAFgcvRpOwIxFjD9Ro+Bf4w7HKdDAAFtBPj7cJ02saKiCCCgtwAJAL3jR+0R0ErA1Bs8Bv5adVMqiwACcRTg70Qc8Tk1AggYIUACwIgw00gE3CFg4o0dg3939D1qgQAC+gjwt0KfWFFTBBDQT4AEgH4xo8YIaCtg0k0dA39tuykVRwABlwjwN8MlgaAaCCDgKQESAJ4KJ41BwN0CJtzMMfB3dx+kdgggoJ8Afzv0ixk1RgAB9wqQAHBvbKgZAp4T8PpNHIN/z3VZGoQAAi4R8PLfD/52uKSTUQ0EDBEgAWBIoGkmAm4Q8OoNHDdvbuhd1AEBBEwQ8OLfEf6GmNBzaSMC7hEgAeCeWFATBIwQ8NLNGzdtRnRZGokAAi4U4G+JC4NClRBAQAsBEgBahIlKIuAdAS/ctDHw905/pCUIIKC3gO5/U/h7onf/o/YI6ChAAkDHqFFnBDQW0PlmjRs1jTseVUcAAU8L6Pq3hb8rnu6WNA4BVwqQAHBlWKgUAt4W0O1GjRs0b/dHWocAAt4R4O+Ld2JJSxBAIDoCJACi40qpCCAQRECXGzQG/nRjBBBAQE8BHf7O8DdGz75FrRHQXYAEgO4RpP4IaCrg5pszbso07VRUGwEEELhKgL81dAkEEEDgSgESAPQIBBCIm4DbbswY+MetK3BiBBBAIKoC/L2JKi+FI4CARgIkADQKFlVFwGsCbrkhY+DvtZ5FexBAAAH/Am74u8PfHHonAgjEU4AEQDz1OTcCCPgE4nFDxg0YnQ8BBBAwW4C/PWbHn9YjYKoACQBTI0+7EXCZQCxvxBj8uyz4VAcBBBCIkwB/e+IEz2kRQCBuAiQA4kbPiRFA4GqBaN+IMfCnzyGAAAII+BOI5t8f/vbQ5xBAwE0CJADcFA3qggACPoFI3ohx40WnQgABBBBwIhCpv0H8/XGizr4IIBArARIAsZLmPAggEJaA0xsxbrjCYuYgBBBAAIEAAvwdomsggICXBEgAeCmatAUBBBBAAAEEEEAAAQQQQACBAAIkAOgaCCCAAAIIIIAAAggggAACCBggQALAgCDTRAQQQAABBBBAAAEEEEAAAQRIANAHEEAAAQQQQAABBBBAAAEEEDBAgASAAUGmiQgggAACCCCAAAIIIIAAAgiQAKAPIIAAAggggAACCCCAAAIIIGCAAAkAA4JMExFAAAEEEEAAAQQQQAABBBAgAUAfQAABBBBAAAEEEEAAAQQQQMAAARIABgSZJiKAAAIIIIAAAggggAACCCBAAoA+gAACCCCAAAIIIIAAAggggIABAiQADAgyTUQAAQQQQAABBBBAAAEEEECABAB9AAEEEEAAAQQQQAABBBBAAAEDBEgAGBBkmogAAggggAACCCCAAAIIIIAACQD6AAIIIIAAAggggAACCCCAAAIGCJAAMCDINBEBBBBAAAEEEEAAAQQQQAABEgD0AQQQQAABBBBAAAEEEEAAAQQMECABYECQaSICCCCAAAIIIIAAAggggAACJADoAwgggAACCCCAAAIIIIAAAggYIEACwIAg00QEEEAAAQQQQAABBBBAAAEESADQBxBAAAEEEEAAAQQQQAABBBAwQIAEgAFBpokIIIAAAggggAACCCCAAAIIkACgDyCAAAIIIIAAAggggAACCCBggAAJAAOCTBMRQAABBBBAAAEEEEAAAQQQIAFAH0AAAQQQQAABBBBAAAEEEEDAAAESAAYEmSYigAACCCCAAAIIIIAAAgggQAKAPoAAAggggAACCCCAAAIIIICAAQIkAAwIMk1EAAEEEEAAAQQQQAABBBBAgAQAfQABBBBAAAEEEEAAAQQQQAABAwRIABgQZJqIAAIIIIAAAggggAACCCCAAAkA+gACCCCAAAIIIIAAAggggAACBgiQADAgyDQRAQQQQAABBBBAAAEEEEAAARIA9AEEEEAAAQQQQAABBBBAAAEEDBAgAWBAkGkiAggggAACCCCAAAIIIIAAAiQA6AMIIIAAAggggAACCCCAAAIIGCBAAsCAINNEBBBAAAEEEEAAAQQQQAABBEgA0AcQQAABBBBAAAEEEEAAAQQQMECABIABQaaJCCCAAAIIIIAAAggggAACCJAAoA8ggAACCCCAAAIIIIAAAgggYIAACQADgkwTEUAAAQQQQAABBBBAAAEEECABQB9AAAEEEEAAAQQQQAABBBBAwAABEgAGBJkmIoAAAggggAACCCCAAAIIIEACgD6AAAIIIIAAAggggAACCCCAgAECJAAMCDJNRAABBBBAAAEEEEAAAQQQQOD/Ab+EGJJzh7qIAAAAAElFTkSuQmC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988717" y="3277362"/>
            <a:ext cx="184731" cy="26468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sz="16600" b="1" i="1" dirty="0">
              <a:solidFill>
                <a:srgbClr val="C0000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833000" y="1886152"/>
            <a:ext cx="18473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sz="16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3672334" y="219604"/>
            <a:ext cx="3850862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8000" b="1" dirty="0" smtClean="0">
                <a:solidFill>
                  <a:srgbClr val="002060"/>
                </a:solidFill>
              </a:rPr>
              <a:t>св</a:t>
            </a:r>
            <a:r>
              <a:rPr lang="ru-RU" sz="8000" b="1" dirty="0" smtClean="0">
                <a:solidFill>
                  <a:srgbClr val="FF0000"/>
                </a:solidFill>
              </a:rPr>
              <a:t>о</a:t>
            </a:r>
            <a:r>
              <a:rPr lang="ru-RU" sz="8000" b="1" dirty="0" smtClean="0">
                <a:solidFill>
                  <a:srgbClr val="002060"/>
                </a:solidFill>
              </a:rPr>
              <a:t>бода</a:t>
            </a:r>
            <a:endParaRPr lang="ru-RU" sz="4800" dirty="0"/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2808238" y="354495"/>
            <a:ext cx="6408712" cy="1519286"/>
          </a:xfrm>
          <a:prstGeom prst="roundRect">
            <a:avLst/>
          </a:prstGeom>
          <a:solidFill>
            <a:schemeClr val="accent5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b="1" dirty="0" err="1"/>
              <a:t>с</a:t>
            </a:r>
            <a:r>
              <a:rPr lang="ru-RU" sz="9600" b="1" dirty="0" err="1" smtClean="0"/>
              <a:t>в?бода</a:t>
            </a:r>
            <a:endParaRPr lang="ru-RU" sz="9600" b="1" dirty="0"/>
          </a:p>
        </p:txBody>
      </p:sp>
      <p:sp>
        <p:nvSpPr>
          <p:cNvPr id="3" name="AutoShape 2" descr="data:image/png;base64,iVBORw0KGgoAAAANSUhEUgAABAAAAAMACAYAAAC6uhUNAAAAAXNSR0IArs4c6QAAIABJREFUeF7svQecnUXV+H929969W0N6II2QQhKS0Jt0QXozSBMQ6SoI+OpPkRekI5a/vghIb4YiPUAQARGDdAglJBBCCiEhIb1tvbt3d/8zFxc3ye7eeXr7jq+fN+tOOed7ZueZOTNzpqhNJSFBAAIQgAAEIAABCEAAAhCAAAQgEGsCRTgAYm1flIMABCAAAQhAAAIQgAAEIAABCOQJ4ACgI0AAAhCAAAQgAAEIQAACEIAABBJAAAdAAoyMihCAAAQgAAEIQAACEIAABCAAARwA9AEIQAACEIAABCAAAQhAAAIQgEACCOAASICRURECEIAABCAAAQhAAAIQgAAEIIADgD4AAQhAAAIQgAAEIAABCEAAAhBIAAEcAAkwMipCAAIQgAAEIAABCEAAAhCAAARwANAHIAABCEAAAhCAAAQgAAEIQAACCSCAAyABRkZFCEAAAhCAAAQgAAEIQAACEIAADgD6AAQgAAEIQAACEIAABCAAAQhAIAEEcAAkwMioCAEIQAACEIAABCAAAQhAAAIQwAFAH4AABCAAAQhAAAIQgAAEIAABCCSAAA6ABBgZFSEAAQhAAAIQgAAEIAABCEAAAjgA6AMQgAAEIAABCEAAAhCAAAQgAIEEEMABkAAjoyIEIAABCEAAAhCAAAQgAAEIQAAHAH0AAhCAAAQgAAEIQAACEIAABCCQAAI4ABJgZFSEAAQgAAEIQAACEIAABCAAAQjgAKAPQAACEIAABCAAAQhAAAIQgAAEEkAAB0ACjIyKEIAABCAAAQhAAAIQgAAEIAABHAD0AQhAAAIQgAAEIAABCEAAAhCAQAII4ABIgJFREQIQgAAEIAABCEAAAhCAAAQggAOAPgABCEAAAhCAAAQgAAEIQAACEEgAARwACTAyKkIAAhCAAAQgAAEIQAACEIAABHAA0AcgAAEIQAACEIAABCAAAQhAAAIJIIADIAFGRkUIQAACEIAABCAAAQhAAAIQgAAOAPoABCAAAQhAAAIQgAAEIAABCEAgAQRwACTAyKgIAQhAAAIQgAAEIAABCEAAAhDAAUAfgAAEIAABCEAAAhCAAAQgAAEIJIAADoAEGBkVIQABCEAAAhCAAAQgAAEIQAACOADoAxCAAAQgAAEIQAACEIAABCAAgQQQwAGQACOjIgQgAAEIQAACEIAABCAAAQhAAAcAfQACEIAABCAAAQhAAAIQgAAEIJAAAjgAEmBkVIQABCAAAQhAAAIQgAAEIAABCOAAoA9AAAIQgAAEIAABCEAAAhCAAAQSQAAHQAKMjIoQgAAEIAABCEAAAhCAAAQgAAEcAPQBCEAAAhCAAAQgAAEIQAACEIBAAgjgAEiAkVERAhCAAAQgAAEIQAACEIAABCCAA4A+AAEIQAACEIAABCAAAQhAAAIQSAABHAAJMDIqQgACEIAABCAAAQhAAAIQgAAEcADQByAAAQhAAAIQgAAEIAABCEAAAgkggAMgAUZGRQhAAAIQgAAEIAABCEAAAhCAAA4A+gAEIAABCEAAAhCAAAQgAAEIQCABBHAAJMDIqAgBCEAAAhCAAAQgAAEIQAACEMABQB+AAAQgAAEIQAACEIAABCAAAQgkgAAOgAQYGRUhAAEIQAACEIAABCAAAQhAAAI4AOgDEIAABCAAAQhAAAIQgAAEIACBBBDAAZAAI6MiBCAAAQhAAAIQgAAEIAABCEAABwB9AAIQgAAEIAABCEAAAhCAAAQgkAACOAASYGRUhAAEIAABCEAAAhCAAAQgAAEI4ACgD0AAAhCAAAQgAAEIQAACEIAABBJAAAdAAoyMihCAAAQgAAEIQAACEIAABCAAARwA9AEIQAACEIAABCAAAQhAAAIQgEACCOAASICRURECEIAABCAAAQhAAAIQgAAEIIADgD4AAQhAAAIQgAAEIAABCEAAAhBIAAEcAAkwMipCAAIQgAAEIAABCEAAAhCAAARwANAHIAABCEAAAhCAAAQgAAEIQAACCSCAAyABRkZFCEAAAhCAAAQgAAEIQAACEIAADgD6AAQgAAEIQAACEIAABCAAAQhAIAEEcAAkwMioCAEIQAACEIAABCAAAQhAAAIQwAFAH4AABCAAAQhAAAIQgAAEIAABCCSAAA6ABBgZFSEAAQhAAAIQgAAEIAABCEAAAjgA6AMQgAAEIAABCEAAAhCAAAQgAIEEEMABkAAjoyIEIAABCEAAAhCAAAQgAAEIQAAHAH0AAhCAAAQgAAEIQAACEIAABCCQAAI4ABJgZFSEAAQgAAEIQAACEIAABCAAAQjgAKAPQAACEIAABCAAAQhAAAIQgAAEEkAAB0ACjIyKEIAABCAAAQhAAAIQgAAEIAABHAD0AQhAAAIQgAAEIAABCEAAAhCAQAII4ABIgJFREQIQgAAEIAABCEAAAhCAAAQggAOAPgABCEAAAhCAAAQgAAEIQAACEEgAARwACTAyKkIAAhCAAAQgAAEIQAACEIAABHAA0AcgAAEIQAACEIAABCAAAQhAAAIJIIADIAFGRkUIQAACEIAABCAAAQhAAAIQgAAOAPoABCAAAQhAAAIQgAAEIAABCEAgAQRwACTAyKgIAQhAAAIQgAAEIAABCEAAAhDAAUAfgAAEIAABCEAAAhCAAAQgAAEIJIAADoAEGBkVIQABCEAAAhCAAAQgAAEIQAACOADoAxCAAAQgAAEIQAACEIAABCAAgQQQwAGQACOjIgQgAAEIQAACEIAABCAAAQhAAAcAfQACEIAABCAAAQhAAAIQgAAEIJAAAjgAEmBkVIQABCAAAQhAAAIQgAAEIAABCOAAoA9AAAIQgAAEIACBhBNYsmRJ4AQGDhwYuAwIAAEIQCDuBHAAxN3C6AcBCEAAAhCAAAQUgTAs8u0YAseAHWqUgQAEINA5ARwA9AwIQAACEIAABCAQEwJRXeTbxY9zwC45ykEAAkklgAMgqZZHbwhAAAIQgAAEIk8gaQv+QgbDIVCIEL+HAASSTgAHQNJ7APpDAAIQgAAEIBAJAiz27ZkJp4A9bpSCAATiSQAHQDztilYQgAAEIAABCEScAAt+9w2IM8B9ptQIAQhEiwAOgGjZC2khAAEIQAACEIgpARb8/hsWh4D/zGkRAhAIlgAOgGD50zoEIAABCEAAAgkmwKI/fMbHKRA+myARBCDgHgEcAO6xpCYIQAACEIAABCBgRICFvxGmQDPhCAgUP41DAAIeEcAB4BFYqoUABCAAAQhAAAIdCbDoj25/wBkQXdshOQQgsCEBHAD0CAhAAAIQgAAEIOARARb9HoENqFocAQGBp1kIQMA1AjgAXENJRRCAAAQgAAEIQECERX8yegHOgGTYGS0hEDcCOADiZlH0gQAEIAABCEAgMAIs/gNDH1jDOAICQx/7htvHE/pY7E3tq4I4AHzFTWMQgAAEIAABCMSNAIv+uFnUnj4s0uxxo1TnBDqOK/QteombBHAAuEmTuiAAAQhAAAIQSAwBFv6JMbUlRVmsWcJF5o0IbDyu0J/oIm4TwAHgNlHqgwAEIAABCEAgtgRY9MfWtJ4oxuLNE6yxq7S7cYU+FDtzB64QDoDATYAAEIAABCAAAQiEnQAL/7BbKNzysYgLt32Cks5kXKHvBGWd+LaLAyC+tkUzCEAAAhCAAAQcEjCZoDtsguIJI8CCLmEG70Rd03GFvkJf8YIADgAvqFInBCAAAQhAAAKRJmA6QY+0kggfKAEWd4HiD6Rxq+MKfSQQM8W+URwAsTcxCkIAAhCAAAQgYErA6gTdtF7yQaArAizy4t837I4r9I34940gNMQBEAR12oQABCAAAQhAIHQE7E7SQ6cIAkWOAAu9yJnMSGAnYwp9wggxmWwQwAFgAxpFIAABCEAAAhCIDwEnk/T4UECTMBBg0RcGKziXwY0xhb7g3A7U0DkBHAD0DAhAAAIQgAAEEknAjUl6IsGhtKcEWPh5itfTyt0cU+gHnpoq0ZXjAEi0+VEeAhCAAAQgkEwCbk7Uk0kQrb0mwALQa8Lu1e/2eILt3bMNNW1KAAcAvQICEIAABCAAgcQQcHuinhhwKBoIARaCgWC31KgXYwp2t2QCMlskgAPAIjCyQwACEIAABCAQPQJeTNKjRwGJo0qABWH4LOflmIK9w2fvOEmEAyBO1kQXCEAAAhCAAAQ2IeDlRB3cEPCLAItCv0h3344f4wm2Doet4yoFDoC4Wha9IAABCEAAAhAQPybrYIaAnwRYHPpJ+79t+TWWYN9g7JukVnEAJMna6AoBCEAAAhBICAG/JusJwYmaISPAItEfgwQxjmBbf2yb5FZwACTZ+jHTveMgzeAZM+OiDgQgAAELBIKYtFsQj6wQcIUAcx1XMHZaSVBjCDb1zqbU/F8COADoDbEhsPFgzSAaG9OiCAQgAAFjAkFN3I0FJCMEXCTAXMdFmKqqoMcP7OmuPamtcwI4AOgZsSDQ1YDNQBoL86IEBCAAgYIEgp64FxSQDBDwiABzHedgwzJ+YEvntqSGwgRwABRmRI4IEOhu4GYwjYABERECEICAAwJhmbw7UMGzonUNbbJwSYvMXdgiC7/MyewFLbKupk1WrW3tss3K8iLp2aNIRgxJyVaDSmT8KPX/B5dIWabIMzmp2BkB5jrW+YVt3MCG1m1ICXsEcADY40apkBHAARAygyAOBCAAAZ8IhG0S75PaXTajF/cfftosr7zbLNM/aRbtAHArDehTLLtvl5b9ds0ox0CxpFI4BNxi61Y9LCILkwzrmIHtCtuOHO4QwAHgDkdqCZCAyUDOoBqggWgaAhCAgEcETMZ/j5oOVbUr17TKq+81ybP/bpIly1t8kU2fEth3l1I5ev8yGdi/WIrwBfjC3aQR5jybUgr7WIHNTHo2edwigAPALZLUExgB00GdwTUwE9EwBCAAAdcJmI79rjcckgqzTSJvfdgkj73QKAsWt0hr1yf6PZW4uFhkmxEp+d5R5TJ2eEr0z6TgCTDn+coGURknsFfwfzNJkgAHQJKsHUNdrQ7sDLAx7ASoBAEIJI6A1bE/ToBq6lplytQmmfKvRqmpc+94vxuMxipHwJnHVMjorUo4EeAGUBfqSOq8J0pjRFJt5EL3pgqbBHAA2ARHsXAQsDPAM9CGw3ZIAQEIQMAOATvjvp12wlZmzfpWeeIfjfLsy1nJNodNuv/Ko08A7LNzqZw+sVz69OQ4QBgslZR5T1THhqTYJwx/C8jwFQEcAPSEyBJwMtAz2EbW7AgOAQgkmICTcT+q2Oob2/IL/yn/yroa0M9rHr16FMt5J1XIbtumOQ3gNWyD+uM674n6mBBXuxh0SbIESAAHQIDwado+ATcGfAZd+/wpCQEIQMBPAm6M+X7K60Zb+k7/G9Ob5NaHGkTv/kcx6dMAh+yVkTO/UyGZ0ihqED+Zozz3ids4EGVbxO8vI1ka4QBIlr1jo61bHwEG39h0CRSBAARiSsCt8T5KeBYva5UbH6iTmXNyURK7S1nHj0rJz8+o5EpASKwZpblPnP/+o2SHkHRdxHCJAA4Al0BSjb8E3PwgMAD7aztagwAEIGBKwM2x3rTNIPNlm9rkuVezMunJhlDf87fDaMuBJfK/51TKoAEldopTxmUCYZ77JOHvPsz8Xe5qVBdCAjgAQmgUROqegBcfBgZieh0EIACB8BDwYpwPj3adS7JkeYv836R6mTUvHrv+nWnZr1ex/OpHlTJ8SCrs5kiEfGGZ+yTx7z0s7BPR0VFyEwI4AOgUkSPg1YeCwThyXQGBIQCBGBLwaowPKyp91//f05rklofqIxXkzy7PQQOK5eKzq2TYIE4C2GXoZrkg5z5J+1tvt1uQzN3sO9QVXQI4AKJru0RK7uXHggE5kV0KpSEAgRAR8HKMD5GaX4uSbRK56/H6/LF/7QjwM+kn+saNTMlWaiE+VB3PL89I/ni+DtynZVm8rEU5JETmf5GTj+a2yOz5za5dS9hqcIlc9qMq6debZwL9tHlXbfk1/0na33fQvMPQt5AhnARwAITTLkjVBQGvPx5+fQQxMAQgAAEIbEjA6/E9bLxXrGmVP9zjX6C/gf1LZM8d0vKN7dP53ffSdJElJNop8OWKFnnxzSZ57pWs1NS1WSq/ceZdJ6TlZ6dXSmW5NTkcNUrhLgl4Mf9J2t+0SffygrNJu+SBQEcCOADoD5Eh4NeHhME5Ml0CQSEAgZgQ8Gt8Dwuu+Yta5Ld31apddm+3/furHfaD9iyVA76Rkb5qx7/IpbV2Ltcm78zMyV+erJcvHOhw1P5lcsbEMkmlXBIsLAaOqBxO5z9J+zu2amanfK22R34IdEUABwB9IzIE/PywMEhHplsgKAQgEHECfo7tYUCln/b7/d11smqtN4t/fYR/mxEp+d5R5TJ2eCp/pN+rpF8teOG1Jrl/SoOt+AWZtMhFKh6APg1ACgcBK/OfpP3tOrWQFbZO26I8BLojgAOA/hEJAkF8ZBioI9E1EBICEIgwgSDG9iBxvT+rWX5/V52sd3h8vjMd9EJ/l/Fp+f63y2XI5iWu7fab8NLxAn6n9JqnTjZYTVv0K5FrLqySAX089FRYFSrh+Tub/yTtb9XtLsCc0m2i1OeEAA4AJ/Qo6xuBoD48DNi+mZiGIACBhBEIalwPCrOXO//jR6Xk3O9W+L7w78iytr5Nrp9UJ29Ob7aM+LB9MnLOceVcBbBMjgJRIcB8MiqWSoacOACSYefIaxnURJEBO/JdBwUgAIGQEghqXA8Ch94Zv+rmWteP/ffqUSw/PLFcvrFdqadH/U2Z1TW0yQ331ctr76vnDSwkfRXgih9Xy4StUxZKkRUC0SDAXDIadkqSlDgAkmTtiOoa9CSRgTuiHQexIQCB0BIIelz3E8yK1a1y1S218tkX1o/HdyVnqkTk6APK5IRDy6SiLFwB9LQTQL9u8PYMaycB9tihVH52WoVkSsOlj599hbbiR4A5ZPxsGgeNcADEwYox1yEME0UG8Jh3MtSDAAR8IxCGMd0vZXWQPH0s/pV3rS2Gu5NPP+F3njruP1YF+gtr0k8cXnFTrXy+xNzpoZ8lvPy8StluNAEBw2pX5LJOgPmjdWaU8J4ADgDvGdOCAwJhmigyiDswJEUhAAEIKAJhGtP9MMjfXs7KbY/US6sLAf91kL+D1ZN+px9TEbpd/85Y6hMAv72jVrIWfB9775SWn5xaySkAPzonbXhOgHmj54hpwCYBHAA2wVHMHwJhmywymPtjd1qBAATiRyBs47nXhD9b3JLfBXfjub/K8iL50YkVss/O4bjrb8Iul2uTGx+ol3++aR4PoEdlUf5FgOFDwnu6wUR38kCA+SJ9IMwEcACE2TrIFsrdIgZ1OiYEIAABawSStvh38+j/oAHFctGZelGsLv5HLM35PCeX3lArdeqFANOknzE87uAy0+zkg0AoCTBXDKVZEOo/BHAA0BVCSyDME0YG9tB2GwSDAARCRiDMY7lXqN6e0SS/uaNemprNF76dyaKf9/vZ6ZXSr5c6/x/BlFMhAG64r05eesv8FMC26iWAS35YJfrUAwkCUSTAHDGKVkuWzDgAkmXvSGkb9kkjA3ykuhPCQgACARAI+zjuBZLGbJv85s46mTbTwuX3TgTZZXw6v/ivqoj2QvjVd5UzRPEwTVwDMCVFvjASYG4YRqsg08YEcADQJ0JLIAoTRwb60HYfBIMABEJAIArjuNuYps9uliv/XOdo93/XCV8t/uOwC754WYtc8qcaWbnG/DTEL8+qlL12KnXbNNQHAU8JMCf0FC+Vu0gAB4CLMKnKPQJRmjQy4Ltnd2qCAATiQyBK47hb1PWR95sfrJcXXs/arjJOi38NQd//v/rWWpk5J2fM5NiDyuS0ieXG+ckIgTAQYD4YBisggwkBHAAmlMjjO4GoTRwZ9H3vIjQIAQiEnEDUxnE3cC5a2iKX/sl+5P+tBpfIZT+qkn69o3nnvzOGWXX9/7d31op+FtA0aSfIRWdVqecATUuQDwLBEmAeGCx/WrdGAAeANV7k9olAFCeODP4+dQ6agQAEQk8gimO4G1BfeC0rN9xfb6uqPj2L5bJzq2REBKP9F1L4zw/Wyd9fMQ8EOGrLlFz540rpURUfR0ghRvw+ugSY/0XXdkmVHAdAUi0fYr2jPHHkIxDijoVoEICALwSiPIY7AaQj/v/h3jp57T3zne729orVOveCUyrlW9+I55a3VQfAYPX04XU/rZZePXAAOOmTlPWeAPM+7xnTgvsEcAC4z5QaHRKI+uSRj4HDDkBxCEAgsgSiPn47Ab98Vav87/U1snRlq+Vq9t4pLT85tVIdeY92xP/OFLfzKkLP6iK59ifVsuXAEsssKQABvwgw3/OLNO24TQAHgNtEqc8xgThMIPkoOO4GVAABCESMQBzGbifIdZC7y26stRz9v1I983fFeVUydnjKSfOhLWsnCCBPAYbWnAj2HwLM8+gKUSaAAyDK1ouh7HGaQPJxiGEHRSUIQKBTAnEau+2a+Nl/Z+Xmv1q//3/QHhk596QKScV0s9vOM4A4AOz2Qsr5RYA5nl+kaccLAjgAvKBKnbYJxG0SyQfCdlegIAQgEBECcRu37WK3es9dt6N3/6+5oEp00Lu4pmkfNctVN9dKq4WbEZv3LZZfqysA/fsQAyCu/SLKejG3i7L1kF0TwAFAPwgVgbhOJPlYhKqbIQwEIOAigbiO21YQ2Q0AuO3WKbnkh1VSWR6/u/+aX1ubyC0P1Ys+HWElEQTQCi3y+kmA+ZyftGnLKwI4ALwiS72WCcR9EslHw3KXoAAEIBByAnEft03x2wl0p+s+5ahyOfHQMtNmIpdv+epWufRPNbJkuYXtf6XlDmPT8r/nVEp5WTwdI5EzJALnCTCPoyPEhQAOgLhYMgZ6JGEiyccjBh0VFSAAgTyBJIzZpqa24wDQT/9dfX61bDcmvsf/n36pUW5/tMEU49f5Dt4rIz9WcRGKWP9bZkcB7wgwh/OOLTX7SwAHgL+8aa0bAkmZTPIB4c8AAhCIOoGkjNemdrLjAIj7U3cr1rTKFTfVyudLWkwxfp3vnOPK5aj943sywjIQCgROgLlb4CZAABcJ4ABwESZVOSOQpAklHxJnfYXSEIBAsASSNF6bkLbjAIjzPXd993/S0w3y6HONJvg2yFOaLpKrzq+S8aPiezLCMhQKBEqAOVug+GncAwI4ADyASpXWCSRxMskHxXo/oQQEIBA8gSSO14Wo4wDYkJCO/H/dbbWSbS5EbtPfD9miRK69sEp6b8YLANbpUcJtAszV3CZKfWEggAMgDFZAhsTeJeXDQueHAASiRgAHQOcWs/oMYFxPAKxQgf+uuqVWPvvC+tF/TfawfTLyoxO5/x+1cSGO8jJHi6NV0UkTwAFAPwgFgaROKPm4hKL7IQQEIGBIIKljtQmeh/7eKPerY++mKY4OgLqGNvnDPXXy9gwbW/8KnD7+f/l5lbLd6LQpRvJBwBMCzM88wUqlISGAAyAkhki6GEmeVPKRSXrvR38IRINAksdpEwu9PaNJrrq5ziRrPk+PyiK5Rh11Hz4kHnfds01tcu/kBpkyNWvMYOOMI4aUqPv/1bJZNeH/bUOkoGMCcZ2XdRzD46qjY+MnpAIcAAkxdJjVZFLJ27Jh7p/IBgEIfEWAsbr7nqCj3V9yfY2srVER8AzTZedWyq4TSg1zhzdbLtcmd09uFP3sn5NE9H8n9CjrBoE4Low7G7vjqKcb9k9KHTgAkmLpEOvJpPIr4zAYh7iTIhoEEk6AcbpwB6irb5Orb62VmXNyhTP/J8cxB5bJ6RPLI/3efbZJ5I5H6+W5V+3v/Oe/gf2L1YmIaunfm+B/xh2IjK4SiNM8rNCYHSddXe0ECakMB0BCDB1mNQsNUmGW3W3ZGJDdJkp9EICAGwQYp80o6iPwj71gvgse9Yj3tcrpcf2kOnlzur07/x2psvtv1sfI5Q2BOMy/rIzTcdDXm56QjFpxACTDzqHW0sqAFWpFXBKOQdklkFQDAQi4QoAx2hzj9NnNcuWf66Sp2fwawAWnVMhBe2bMGwlJzsXLWuR3d9XJvEX2ov13VGPrYSm54rwq6VHF3f+QmDdRYkR93mVnjI66zonqoB4oiwPAA6hUaY2AnYHLWgvRzM3gHE27ITUE4kSA8dmaNe1cA9hqUImKfF8lfXtF4+h7m/JtvPtxs/xRRftfX2fu6OiKZEYF/L/4B1Wy8zgi/1vrbeR2g0BU51pOxuao6uyGvanjKwI4AOgJgRNwMogFLrzHAjBIewyY6iEAgW4JMD5b7yA6EN7tj5o/B6hbOO6QMjn1qPDHAtCR/h9Wzx3qaw6trdbZdFbiqP3L5IyJZZJKsfvvDlFqMSUQxTmW0zE5ijqb2pN85gRwAJizIqcHBJwOZB6IFLoqGaxDZxIEgkAiCDA+2zPz8tWtcumfamTJcvMVst4Fv+jsKvUiQHh3wRd+2SJ/ULv+bhz5byc7flRKLvlBpVRXRuP0g70eQakwEojS3MrNsThKeoex38RFJhwAcbFkRPVwc1CLKAIjsRmwjTCRCQIQcIkAY7MzkI8+3yh/edLaKYA+PYvlsnOrZMSQEmeNu1xa7/rrCP+TlD5Z57H+vpYurPq6jI/qQkYgSvMpt8fhKOkesm4TO3FwAMTOpNFSyO3BLVraW5OWgdsaL3JDAAL2CTA222enS65c06qCAdbKZ4utBcjbcmCJ/O85lTJoQPBOAH3X/+N5ObnloXpZYFGPQvSicOKhkA78PnoEojCP8mrsjYLu0etR0ZUYB0B0bRcLyb0a6GIBpxMlGMDjaln0gkC4CDA2O7fHK+82ye/vrrN8V37QgGK5WF0HGKaCAwaVlixvkfunNMqr7zVZlr+QzCz+CxHi914QCPP8yevxNsy6e2Fr6ixMAAdAYUbk8JCA14Oeh6IHWjWDeaD4aRwCsSbAuOyOefXR+esn1ckr71o/N98Kyd9uAAAgAElEQVSjskjOP6VSdt8uLUU+xsbT8QsemNIgL7/TJDlrhxeMoOnF/4WnVsreO5X6qpeRcGSKJYGwzpf8GmfDqn8sO1uElMIBECFjxVFUvwbAOLJjUI+jVdEJAsESYEx2l/+yVTogYK18ucL6arpYxcXbZ+dSOX1iuej78l4lHc1/7sJcPrr/OzObXd/xb5ebxb9XFqTezgiEZY4U9JgaFg700nARwAEQLnskSpqgB8W4wGZwj4sl0QMCwRNgXHbfBm/PaJbf3lFrO4BeZXmRHK+eCTxoz1JXo+Wvq2mTf09rkskvNore+fcy6RMNPz+zUnYYG95XDrzUn7r9JxDk3Cgs42iQDPy3OC1aIYADwAot8rpKICwDpKtKBVQZg3xA4GkWAjEiwJjsjTF1ML1npmbljsfqHe2up1RIgN22LZXD9i2VscNTUpq2djcgl2uTpava8vf6X3+/KR/YT+/+e53CENPAax2pP1wEgpgThW38DIJBuHoB0nRHAAcA/SMwAmEbLAMD4VLDDPYugaQaCCSUAGOyd4bXi++7JzfK0y81utKIvh6gXwrYbnRKRm+VkuqKIvVzsZRlvnIKrF7Xln+JYF1tq3w8NyefzM/J0pWtntzr704hfYXhnOMrpGe1NWeFK5CoJHEE/JwHhXm89JND4jpZTBTGARATQ0ZRjTAPnlHkqWVm0I+q5ZAbAsESYDz2nn9dQ5vccF+9vKZ23+Oe9H3/0yZWyKF7l0oqxeI/7vYOg35ezn+iND56ySEMdkYGdwjgAHCHI7XYIBClAdWGeoEVYfAPDD0NQyCyBBiP/TFdEpwA+vnCn36/UoYPCe4ZQ3+sSSthIeD2vCfK46HbLMJiY+RwlwAOAHd5UpsFAlEeYC2oGUhWPgCBYKdRCESWAOOxf6bTToDbHqmXl96M10kAHaPg2weUyXcPL5dMqX88aSm5BNya68Rl/HOLR3J7VHI0xwGQHFuHTtO4DLihA9tBID4GYbYOskEgHAQYi/23Q7apLf/s3mMvNPoSiM9rDfWu/3nfrZCxI1JeN0X9EMgTsDu/iet4Z5cH3SmZBHAAJNPuodA6roNwKOD+Rwg+CGGyBrJAIJwEGIuDsYt+HeCVd5vkzw/Wiz4VEMWknyg85cjy/BOFmVLu+kfRhlGT2c68Ju5jnB0mUbM78rpLAAeAuzypzQKBuA/IFlB4npWPg+eIaQACkSTAOBy82ZYsb5Eb7q+XmXNywQtjKIE+7n+0Ou5/7EEZqa5UTxKQIOADge7mMkkey5jj+dD5YtYEDoCYGTRK6iR5sA7CTnwggqBOmxAINwHG4XDYR18JeOG1Jrl/SkOoTwPohf9Be2bk2IPLpH9vFv7h6D3xl6J9/sJ4tamtmdvFv/97oSEOAC+oUmdBAgziBRF5koEPhSdYqRQCkSXAWBwu061Z3yqPq7gAz0zNSq4lPLLpo/6H75uRI7+ZkV49WPiHxzJIkmQCzOmSbH1nuuMAcMaP0jYJMOm0Cc6lYnw0XAJJNRCIOAHG4nAaUDsCnvhHozz7clayzcHJqIP7HX9Imey2rb7jH5wctAwBCGxIgHkcPcIJARwATuhR1jYBJp220blWkI+HayipCAKRJMA4HH6zZdVLgW992CSPPNcoCxb7cyRgYP8S2X+3tHzrGxnp24vd/vD3EiRMGgHmb0mzuPv64gBwnyk1GhBg4mkAyYcsfER8gEwTEAgpAcbhkBqmC7HW1bTJe7Oa5flXs/LJ/JxrVwQ2qy6SnbZJyy4T0rLt1mnRP5MgAIHwEmDuFl7bREUyHABRsVTM5GTiGS6D8jEJlz2QBgJeE2AM9pqwt/Xncm2ycm2bfPZFi8z+LCefLsipn1tl1ZrWTq8MZNIifdRufo+qIhk5NCXDh5TIiCEpGdS/WMoy3iz4W1tFVih59MmFL1e0yBb9dJslnCrwtmtQe8wJMF+LuYF9Ug8HgE+gaWZDAkw+w9cj+KiEzyZIBAGvCDAGe0WWeleqRf+Lb2TzrxosX628AB1SsbpRsM/OpXL6xHLp05PrBfQWCFghwDzNCi3ydkcABwD9IxACTD4DwV6wUT4uBRGRAQKxIMAYHAszhkYJvds/d2FOHv57o7wzs1n0z92lfuo0wq9+VKlOIqRCowOCQCDMBJifhdk60ZMNB0D0bBYLiZl8hteMfGTCaxskg4AbBBh/3aBIHZqAvorwzsycPPBMg+UghfoEwGXnVuWvBZAgAIGuCTAvo3e4TQAHgNtEqc+IABNQI0yBZuKDEyh+GoeAZwQYfz1Dm5iK9cL/zenNcvcTDZsc87cCQS/+tROA6wBWqJE3SQSYiyXJ2v7pigPAP9a01IEAE9BodAc+PNGwE1JCwAoBxl8rtMjbkYA+2q9fIrh3svUd/65IHndImZx6VLkUeROLEANCILIEmINF1nShFxwHQOhNFE8BmYBGx658gKJjKySFQCECjL2FCPH7rggsXtYqNz5QJzPn5FyFtHnfYvn1T6qlfx+CAroKlsoiTYC5V6TNF3rhcQCE3kTxFJBJaPTsyscoejZDYghsTICxlz5hlUB9Y1s+uN9T/2yUXIvV0oXzD1RPEV5zoXIA9MYBUJgWOZJCgDlXUiwdjJ44AILhnvhWmYRGswvwQYqm3ZAaAu0EGHvpC6YE9HH/N6Y3ya0PNcia9QXC+ptWulG+YYNK5Kff168BEAjQJkKKxZAAc60YGjVkKuEACJlBkiIOk9BoW5qPU7Tth/TJJMC4m0y729F6bU2b3PlYvfx7WlPBJ/3s1F9dWSQnHVEuB+1RKplSLv/bYUiZeBJgfhVPu4ZNKxwAYbNIQuRhIhoPQ/Ohiocd0SIZBBh3k2FnJ1q2tYm8r4L8/d9f6j3Z9dfH/L93dLnssb1e+DuRlLIQiB8B5lTxs2lYNcIBEFbLxFwuJqLxMTAfrPjYEk3iTYBxN972dapdtknk/in18tRLWVd3/YvV1f4Jo1Ly/W+Xy8ihKdE/kyAAgQ0JMJeiR/hJAAeAn7Rp62sCTETj1Rn4cMXLnmgTPwKMufGzqZsaLVneIv83qV5mzXMvwn9KXes/cI+MTPxWRgb2546/m/airngRYA4VL3tGQRscAFGwUgxlZDIaQ6MqlfiIxdOuaBV9Aoy50behFxroI//vftwsf7ynTtbXqR9cSJm0yGH7ZuSYA8ukVw+2+11AShUxJsC8KcbGDbFqOABCbJw4i8ZkNL7W5WMWX9uiWXQJMOZG13ZeSa6j/P/t5azc9Xi9K8/7VZYXyZHfzMjR+2ekupKFv1d2o974EGC+FB9bRk0THABRs1hM5GUyGhNDdqMGH7b42xgNo0OAMTc6tvJD0mxTm0x6qkGmTHV+318f9T/6gDI59qD/Lvwbs22yYk2rzF3YIvMW5mT1ujaZt6jz6wWpkiIZtWWJDFLXBMarWAFbDS6RsgwvA/jRD2gjOALMkYJjT8siOADoBYEQYDIaCHbfG+UD5ztyGoTAJgQYb+kUHQnUNbTJbY/Uy0tvqqh/DpNesJ93UoVUVRTJzDk5eWdGc/5KwTr1jKCTpGMGHLlfRvbbNc1pAicgKRtKAsyNQmmWRAmFAyBR5g6PskxIw2MLPyThY+cHZdqAQOcEGG/pGe0E9OL/D+q+/9tqoe4k9agskv13L5UWdY3g9febZdVa9Q8Pkj5dcNCeGTnh0DLp05NrBR4gpsoACDAnCgA6TW5AAAcAHSIQAkxIA8EeaKN88ALFT+MJJsB4m2Djd1DdrcV/EDS1w+H8Uypl9+3SUsTtgCBMQJsuEWAu5BJIqnFEAAeAI3wUdkKASakTetEty8cvurZD8mgSYKyNpt3clDqXa5O7JzfK0y81ulmtr3Xp0wBnH1chh+2TwQngK3kac4sA8x+3SFKPUwI4AJwSpLxtAkxKbaOLfEE+gpE3IQpEhADjbEQM5aGY+qm/Z1Swvzseqxcd+T/KST8xeNHZVbLrBPUPEgQiRIB5T4SMlQBRcQAkwMhhVZGJaVgt459cfBD9Y01LySTAOJtMu3fU+rPFLXLFTbWe3dP3m/AW/UrkmgurZEAfYgL4zZ727BFgrmOPG6W8I4ADwDu21FyAABNTuogmwIeRfgAB7wgwznrHNgo151pEbn6wXl54PeuruJtVF+WD9o0eViLp9FcL9aUrWuSjuTnRsQicJh0U8HtHlTuthvIQ8JwAcxzPEdOADQI4AGxAo4g7BJiYusMxLrXwkYyLJdEjTAQYZ8NkDf9lWb2uVS75U60s+lJ5AjxKerG/0zZp2Xl8WrYelpK+PYskleo8Ut/6ujb59W21+ScDnaRRW6bkyh9XSo8qTgE44UhZbwkwr/GWL7XbJ4ADwD47SjokwMTUIcCYFueDGVPDopbvBBhjfUceugbnL8rJpcoBoBfebiUdjG/M8JQcvFdGth+Tkp7VxcZB+fTu/+/uqpN3P3L2DOHgAcVy3U+rpVcPHABu2ZV63CXAXMZdntTmLgEcAO7ypDYLBJicWoCVsKx8OBNmcNT1hABjrCdYI1Xp50ta5JLra2RtjTMHgF707zQuLYeqCPzbbp2S0rT1t/i0DLc/Ui//ntbkmKGW4ZIfVklluXU5HDdOBRDohgDzF7pHFAjgAIiClWIqI5PTmBrWRbX4kLoIk6oSR4AxNnEm30RhveN+7a218uGn1o/cF6vN9dFbpeSob2ZU1P1SyZTa46lfHnhjepPc+lCDrFnv/BkCLdcFp1TKt75hUyB7alAKAgUJMGcpiIgMISGAAyAkhkiiGExOk2h16zrzQbXOjBIQ0AQYY+kHmsA0ddz+OnXvPmt46r66skgOUzv9h+6dkb69nB2xX7W2Ve56vMGVXf92ax61f5mcMbGsyzgDWB0CQRBgrhIEddq0SwAHgF1ylHNMgMmpY4SJqYAPa2JMjaIuEmCMdRFmhKtqU6f/n5malTseqxe9G99V6t+7WL53dLnssb393f72urNNbfLCa01y/5QGV6L+t9e7/+6l8oPjKzj6H+H+GEfRmaPE0arx1gkHQLztG3rtmKCG3kShEpCPbKjMgTAhJ8D4GnID+SieXvjrpwDveWLDBXkmLbLzhLR858AyGTk0Jfp4vZOknQ0fz8vJLQ/Vy4LF7r08oO/6n6Ke/Tt0r1J2/p0YiLKuE2Be4jpSKvSBAA4AHyDTRNcEmKDSO+wQ4INrhxplkkaA8TVpFi+sb1Nzm8xb2JLflR+8eUm3T/YVrm3DHEuWt6gd/0Z59b2mbk8aWKlXOyT22blUTp9YLn16OvROWGmYvBAwIMBcxAASWUJJAAdAKM2SHKGYoCbH1m5ryofXbaLUFycCjK1xsma4ddHH/fUVg/uebpCce5v+MnZESs48pkIFIiwxfmYw3KSQLk4EmIPEyZrJ0wUHQPJsHiqNmaSGyhyRFIaPcCTNhtAeE2Bs9Rgw1YtXx/1HDCmRs46tkHEjnV9JwEwQ8IIA8w4vqFKnnwRwAPhJm7Y2IcAklU7hJgE+ym7SpK4oE2BsjbL1wi97fWObiidQL8+rQH/dBRa0oone8T/t2+UydjgLfyvcyOsvAeYZ/vKmNW8I4ADwhiu1GhJgkmoIimyWCPCBtoSLzDEkwNgaQ6OGRKVZKsjf9ffVyeJl3TwpYCirvuM/YVRKTldH/fXOf1GRSC7XJuvr2uSLpS2yap2OWZCT1rYiWbu+VeYtykmmtEhGDyuRdLpYtuhbLFsOLJZhg1Kiny/U5UkQ8IoAcwuvyFKv3wRwAPhNnPY2IcBElU7hFQE+1l6Rpd6wE2BcDbuFoiefXphPmdokf3my3vFdf73w32V8Wk4+okwt5Itk1vycvPlBs1rgq0X/WnuOBf2iwQ7bpOXAPTIyXjkV9MsBJAi4RYD5hFskqScMBHAAhMEKCZeBiWrCO4AP6vPh9gEyTYSKAONqqMwReWF0oL9JTzUoB0DW8ZH/skyR7LFDWu3wt8p8taPvZuDAdtCpEpG9diqVkw4vk4H91Q8kCDggwBzCATyKhpIADoBQmiVZQjFRTZa9g9KWD3hQ5GnXbwKMqX4Tj3d7euf/7smN8vRLjZFTVDsCjj6gTE44tEwqyjgREDkDBiww84aADUDznhHAAeAZWio2JcBk1ZQU+dwgwAfdDYrUEWYCjKlhtk60ZNOR/vUTf3c8Vu945z9IzXV8gV+cWSmDBnAaIEg7RKlt5gpRshayWiWAA8AqMfK7ToDJqutIqdCAAB93A0hkiSQBxtRImi2UQs9d2CKX3VCTD8oX9TRoQLFcfHaVChiIEyDqtvRafuYHXhOm/qAJ4AAI2gK0nyfAhJWOEAQBPvJBUKdNrwkwnnpNOBn163v/10+qk1febY6NwjuNS+dPAhAgMDYmdV0R5gWuI6XCEBLAARBCoyRRJCasSbR6eHTmgx8eWyCJcwKMp84ZUoPInM9zcukNtVJXH/3d/472POe4cjlq/zJMDIFNCDAXoFMkhQAOgKRYOuR6MmENuYESIh4f/4QYOuZqMp7G3MA+qTf5xUa56/EGT1vr07NYxo1MydjhKRk5tCQfsb+yXCSV2jBgX1Nzm7z3cU5ueaje9jOB7YroJwJ/9cMqqawgKKCnxo1Q5Xz7I2QsRHWFAA4AVzBSiVMCTFidEqS8WwSYCLhFknqCIsB4GhT5eLX75wfr5O+vNLmqlF7g76meANRH8fWCXz8JaJp0QMKbHqyX51/NmhbpNF/P6iK59ifVsuVAYgE4AhmTwnzzY2JI1LBEAAeAJVxk9ooAE1avyFKvEwJMDJzQo2xQBBhPgyIfr3bdOAFQXCwyequUHLZPRnYcm5bN1OLbTmptFXl5WpPcdH+dZB2GJOhRWSTXXFglw4ek7IhCmRgR4BsfI2OiiiUCOAAs4SKzlwSYtHpJl7qdEGCS4IQeZf0mwFjqN/F4tuckBoCOtD/xW2Wy64SUVFcqL4CDtGptq9wzuUH+rRwA2hHgNI3aMiVX/rhSelQ5k8upHJQPlgDf9WD503qwBHAABMuf1jsQYNJKdwg7ASYMYbcQ8mkCjKX0AzcI5FpE7p1cL0/+0+zIfSYtsv/upfLtA8rVXf5iKbK32f+16PWNbfLEPxplyr+yUtfgTiBCfSLhB8dXyOH7ZtxARB0RJcC3PKKGQ2zXCOAAcA0lFTklwKTVKUHK+0WAyYNfpGnHDgHGUjvUKNMZAb3wvu2Rennpza5jAfTqUSzHH1ImB3yjVCrKHK76lRBZ1dQLr2Xlwb81SE2dOwv/dt109P8zJpZtEmQQ6yeDAN/uZNgZLQsTwAFQmBE5fCLApNUn0DTjGgEmE66hpCIXCTCWugiTqtSCvE0tyJvk/ikNX+/E693+nSek5XB1t3+bESlXFtR64f/SW2rh/0yjrFnvwln/DrbTO/+H7JWRM79TIZlSjJpEAnyvk2h1dO6KAA4A+kaoCDBxDZU5EMaQABMLQ1Bk84UA46gvmBPXSC7XphwAoo72t+Xv9Ts94t8OUDsYpr6tHQzuL/x1G/qEwnknVchu26Zdkzlxxo+4wnyjI25AxHedAA4A15FSoRMCTFyd0KNs0ASYZARtAdrXBBhH6QdRIKAD+r0xvUnueqxBlq92d8df659Sr/wdqk4onHxEuVRVOL+aEAWmyLghAb7J9AgIdE4ABwA9I1QEmLiGyhwIY5MAkw6b4CjmCgHGUVcwUolHBNrUtf6P5+XkdhVbYN4iFWnQgzR+VErOP7lSBg0g0r8HeCNRJd/hSJgJIQMigAMgIPA02zUBJq/0jrgQYAISF0tGSw/G0GjZK0nSrq1pkzsfq3ftSb+N2Y0YUiLnqCj/Oi6BW1cUkmSfuOjKtzculkQPrwjgAPCKLPXaJsDk1TY6CoaQABOREBolxiIxfsbYuBFX7aO5Ofn/7q6TFWvcP+6vF/7fO7pcdhybFh3wj5RcAnxzk2t7NDcngAPAnBU5fSLABNYn0DTjKwEmJb7iTmxjjJ+JNX1oFddH/v/xelZue7hess3uisnC312eUa6Nb2yUrYfsfhPAAeA3cdozIsAk1ggTmSJKgIlKRA0XAbEZOyNgpASJqBf/z/47K3c8Wi85F6/7j1VH/E/7drmMHZ5ixz9B/akrVfmm0gkgYI0ADgBrvMjtEwEmsT6BpplACTBpCRR/LBtn7IylWSOr1NszmuW3d9S6tvOvg/uddWyF6J1/7vhHtlu4LjjfUteRUmHMCeAAiLmBo6oek9ioWg65nRBgEuOEHmU1AcZO+kFYCKxa2ypX3VzrSqR/Fv5hsWo45eDbGU67IFV4CeAACK9tEi8ZE9nEd4FEA2BCk2jz21aecdM2Ogq6TODR5xvlL082OKp12KAS+YGK6j9uJEf9HYGMeWG+lzE3MOq5TgAHgOtIqdAtAkxk3SJJPVEmwMQmytbzX3bGTf+Z0+KmBOrq2+TqW2tl5pycLTy9ehSrhX+57L5dWlKpIlt1UCg5BPhOJsfWaOoOARwA7nCkFg8IMJH1ACpVRpoAk5xIm88X4Rk3fcFMIwUIfL6kRS65vkbW1qgogBbTPjuXypnfKZc+PXnPzyK6xGbn25hY06O4TQI4AGyCo5g/BJjM+sOZVqJFgMlOtOzlp7SMmX7Spq2uCLz7UbNcflOtZUBH7peR0yaWS6bU/V3/puY2WaccEgu/bMm/SNCsfv5c/XvLLUoknS6SEuVvGDSgWPTpg7KM++1bhkEBYwJ8E41RkRECeQI4AOgIoSbAZDbU5kG4gAkw6QnYACFsnjEzhEZJoEjTP8nJr26skdZWc+V1ZP+rzq+WzaqdL77184MrVRDCD2fn5LX3mmT2glx+8W+aKsuL8nEH9lanEXYcm3ZFJtO2yWedAN9C68wokWwCOACSbf9IaM+ENhJmQsiACTABCtgAIWqeMTNExkioKHauABy6d6mcd1KlI2Ir17TKi29k5YXXmmT5agveh25aLVYnA3QwwmMPKpPdtk17cjrBkdIUFr5/dAIIWCOAA8AaL3IHQIDJbADQaTLSBJgMRdp8joVnzHSMkAocEqhraJNrVRDADz81DwK47dYpueSHVaJ3360kvdu/aGlL/sWBd2Y2Wzp1YKUdnVdfDzjlyDLZb9dSHAFW4XmYn2+eh3CpOpYEcADE0qzxUorJbLzsiTb+EWBS5B/rMLXEmBkmayRXlhdey8oN99cbA9A77Tr435H7lYn+t0lavKxV7n6i3vOF/8ay6BMBPzqxQrYZkZIia/4KE7XIY5EA3zqLwMieeAI4ABLfBaIBgAltNOyElOElwAQpvLZxWzLGS7eJUp8dAutr2+SKP9fKp+r+vZU0flRKzjimXEYOTXXpCMg2ifz1bw3y5D8b8wH9gkipEpHvf7tCOSxKeaowCAN0aJPvW8AGoPnIEcABEDmTJVNgJrTJtDtae0OAyZI3XMNSK+NlWCyBHNPUawDX3VYr2WbrLNoD8Y0dnpLhKkDgUBWtX78OsHxVq1x/X50sWBzQyn8jVfbfvVR+cHyF5asL1olQojsCfNfoHxAwJ4ADwJwVOQMmwKQ2YAPQfCwJMGmKn1kZK+Nn06hqpO/nPzM1K3c8Vu/4br6uS6RNitR/9P+FKe25Q6lc8D2cAEHahG9ZkPRpO2oEcABEzWIJlpdJbYKNj+qeE2Dy5Dli3xpgrPQNNQ0ZEMjl2uTuyY3y9EuNBrm7yKJW/3rpH8K1/9cCH7V/mZwxsYzrAPat7Kgk3zBH+CicMAI4ABJm8Ciry6Q2ytZD9igRYCIVJWttKitjZbTtF0fptRPgXhWl/+l/Za2fBIjA4l/bTAcu1FcBDt83E0cThl4nvluhNxEChogADoAQGQNRChNgYluYETkg4CYBJlVu0vSnLsZJfzjTijUCra0iz6uXAe58tN44JoA+9q9P+7eF79R/p8oP7F8s11xYLf17Gz5jYA0hubshwLeK7gEBcwI4AMxZkTMEBJjYhsAIiJBYAkywomF6xslo2CmpUs5f1CJ//ItZEL92B4Cbd/71Tv2gASWy49i0jB1eIn16Fsvm/b5asGsnxeJlLbJUBRr8YFZO3lVBDOsa8sEHjJJ+GeDK86tku9Fpo/xkco8A3yf3WFJT/AngAIi/jWOnIZPb2JkUhSJIgMlWeI3GGBle2yDZVwSyTW3yxgfNMumpBlm+Wq26O0tq3a2X3kUuBPzTC/Pdti2Vw/YtVYv+lJSmzSrVDoG5C3Ny9xMNMnNO4ecMOQEQXA/nmxQce1qOHgEcANGzWeIlZnKb+C4AgBASYPIVHqMwRobHFkjSPYH2BfbfX8nK6+9vuNveprb/ixyu/qsri+T4Q8rlW99IS3Wl/WP5+iTCm9Ob5cb762R9XecnAogBEGxv5xsULH9ajxYBHADRshfS/ocAE1y6AgTCS4CJWLC2YXwMlj+t2yOgnQEr1rTmd9r16YBpM5sk12KvrspyvfAvk0P3yUhFmdluv0lLCxa3yHV31KprApueWthlfFp+eXaVZEpNaiKP2wT47rhNlPriTAAHQJytG2PdmODG2LioFisCTMqCMSdjZDDcadUdAtPU3furbq61/mKAan78qJRccEqFDOyvzv27nLST4oXXs3Lrww2iXzbYOPEUoMvALVTHt8YCLLImngAOgMR3gegCYIIbXdsheXIJMEnzx/aMj/5wphVvCNz2cL1MmZq1VLm+5/+9o8rliP0yahfevV1/LYRe+H80Nyd3PlYv81QQw+4STgBLZnMtM98W11BSUQII4ABIgJHjqiIT3LhaFr2SQoAJm3eWZnz0ji01e0ugobFNfn17nbw/q9m4oYwKuv/zM6tUoL+0K0ED2xvWC/9Z83Ny75MNMmte4SCAupyOBXD2sRV5R4TDEAbG+pNRhO8JvQAC5gRwAJizImcICTDJDaFREAkCNgkwgbMJrpNijI3usaQmfwmsWd8qF/+xRr7o5J59Z5J4seDWQf9mf9Yidz1Rb7zw7yibflrwsnOrZCEZeeYAACAASURBVMQQ968h+GuNaLTGtyMadkLK8BDAARAeWyCJTQJMdG2CoxgEQk6ASZ19A3k5Lra05WR1w5cyd+0HsmDdTFml/r2+aZU0t2alqaVxA6GL1APu5alqKUtXSv/yoTK0xxgZ2Wv7/L/TJRn7ClIytgSsOgC23Toll/ywSnTgP6dJL/z1EX991N/k2b/u2jtoj4yce1KF6KsJJG8J8K3wli+1x48ADoD42TRxGnk50U0cTBSGQIQIMOnr2lhuj4vrsivlveUvyvRlU2V141LRTgAnSTsGepdvIbtsfrDsMOAAqUr3dFIdZWNEwKoD4MzvlMvEb5U5IqAX/ouWtoiOPTBDvUKgj/47TQP7F8t1/1Mt+jQAyVsCfAu85Uvt8SOAAyB+Nk2kRm5PdhMJEaUhEHECTAL/a0A3xsTmlqx8sGKqvPrFE2qXf4m0qf94kbQzYFD1SDlkqzNk2Gbj1U/Od3K9kJM6/SFQV98mV99aa7wDf85x5aID79lN+km/u9VR/3dmNruy8G+XY9SWKbnyx5XSowoHgF3bmJZj7DclRT4IfEUABwA9IRYE3JjsxgIESkAAAhsQSPLE0O64WNe8Tl78/H55f9lL+WP9fqa+5YPksOFnyda9d8YR4Cf4ELWld+Nveahenv23Wd+ze9R+yfIWuX9Ko7z6XpOrC3+NUgclvOjsKtl1gvoHyXMCSR7nPYdLA7EkgAMglmZNnlJ2J7rJI4XGEIBAUiaLVsfFbEu9vLjgAXln6XO+L/w79kp9AmBoj7EycdT50q9iCB02gQRef79JfnNnndHCvEdlkVx1QbWMHGp22X756lZ5YEqDvPxOk+S6f9HPFvl+vYrl/51RKeNGpmyVp5B1AkkZ062ToQQEOieAA4CeERsCVie7sVEcRSAAAVcIxG0SaTom6qP9M1e8Is/OvysfzC8sKVNSrk4DnC07bX4gpwHCYhSf5Fhf2yZX/LlWPl1gFmti0AC16D69Ku8E6OzpvVyuTabPzsmjzzfKx+o5Pzfu+G+MQgf7O/qAMjnh0DKpKOMai09dJd9M3MZuP9nRVjIJ4ABIpt1jqbXpZDeWyqMUBCDgCYEoTyxNxkR93P/JOTfJrFVvenbH34lh9GmAXbY4RA7b6ixeDXACMoJlX3m3SX5/t9kpAK2efg5w2KASmTAqLSO3LJFmteifryL6f7qgRf3/nCe7/e1Yx49KyfknV4p2RJD8JxDlcdp/WrQIAWIA0AdiRsBkwhszlVEHAhAIiEDYJ52FxsPP1s2QR2f/UdZlVwRE0LzZkT23lxPGXCQV6WrzQuSMNAG9a3/7ow3GsQCCUFY7HH50YoVsMyLV6cmDIGRKYpthH4uTaBN0DjcBTgCE2z5IZ5FAoQmvxerIDgEIQMA2gaAnpV2Nh/rI/5tLnpHnP7tH3fVvsq2f3wVxAvhNPPj2Vqj7+tfdUWd8FcAviXv1KJYfnlgu39iuNH/ygBQsgaDH2mC1p3UIWCeAA8A6M0qEnABOgJAbCPEgAAHf7qxuPB62tOXyC//XFz8dyiP/hbrGmN67yYljfsF1gEKgYvT7VWtb81cBZs4xiwfgpeqV5UVyypHlctCepZIp5Z6/l6yt1I0DwAot8kKAKwD0gRgSwAEQQ6OiEgQSTsDuBLfjeNjckpW/zb9dpi19IZKLf90FdEyAPQYdJYeqpwL1v0n+E1hf2yoLFrfI7M9aZNb8nHyxrEVWrWmVbHPnsugd8r49i6VcBcYbpe7m9+tdLMMHp2Tw5sXSe7Ni0YvqQinb1CYvvNaknu1rkLoG9U6gz4kAfz4Dt9ic3fHRYjNkh0BsCHACIDamRJGOBHAC0B8gAIEkE2ifELePhXrn/+8qyr8++q+vADhNevHdo7SPjOi1nWzda2cZVD1KqtO9vt6Z122sy66UZXWfy6drpsmslW/mXxhwo+2SopQcOeKH+eCAJO8J6Ij5i9Ui/7lXs/Lqe82id+TdTJm0iuLev0S2HZ1W/03lI/nrI/adHa1fs75VnpmalRffaHJdjs500gv/fXcplVOPLpc+yolBCicBHADhtAtShZcADoDw2gbJHBLACeAQIMUhAIFYENCL7r/Pv9OVY//lqSrZccABsuegibJZpq8lPl/WzpcXPp8kc1a/69gRsFmmn5wx4WrpWz7YkgxkNiegd93f+rBZHnymQe3yu7voLySFXngPH5KS7cekZMdtVFR/5RQoy2x4UkCfBNCnEXSU/6lvN8k7M7s4glCosU5+r50PE1Rk/3O/601k/6wKvfHBJ83y/qzm/LOEVeoUxJ47lsoeO6Tzzg+SNQI4AKzxIjcEcADQB2JLAAdAbE2LYhCAgAUCetf/WeUA0KcA7KZMSbl8c+h3ZfctDnd8/96t1we26bO7ehngF5IqLrWrFuU6IdCmDojoRektD9Xnj/qHJQ3oUyw7jkvL7tum81cJ9B18L64FjFUR/c88pkJGb1XiamR/fZJi7sJc/lWDV6Y1dXplIh9j4KhyOXSvUkmlCl+NCIttgpYDB0DQFqD9qBHAARA1iyGvJQI4ASzhIjMEIBAzArNXT5OHP/mdZFvqbWmmj/pv1XO8HLf1/5MemT626uisUH1zjZLrtzJ37Qe269QL/+NH/0zG9d3Tdh0U3JCA3pm+6/H6/HF/vWBNUho8oFhOm1ghu05IuxrZXzN968MmSycpjtwvo2QpJ9CgYQfEAWAIimwQ+A8BHAB0hdgTwAkQexOjIAQg0AkBfQf/7hmXyMqGxbb4pNUCe98hx8s+Q44Vfe/e7aSDEj4y+/cya9Vbtq8EDKkeI6dPuEoyJRVui5e4+sIUbd9P+NWVRXLSESqy/x7uRvavqWuVp17KypR/ZW0FLjxq/zI5Y2IZJwEMOgMOAANIZIFABwI4AOgOsSeAAyD2JkZBCEBgIwK51qb8zv/Hq960xUYvqI8eea5s138/W+VNC2knwENKzk9Wv2VaZIN82jFxzNYXyvb9v2mrPIW+IqDv0//hnjp5e4Z79+jDztaryP46UOET/2iUZ1/OdvkyggkbHYfgB8dXyOH7ZkyyJzoPDoBEmx/lbRDAAWADGkWiRwAnQPRshsQQgIB9Au98+ZxMmXerrXv/evF//JifyZjeu9kXwEJJpycVhvfcTr4/7nJiAVhg3jFrLtcmd09ulKdfarRZw4bFdFT/Pr2KN7g/36z8CivV6wFhuFagF9b77Fwqp6sj9m5G9q9vbJNH/t6odvwbHS38O9LspzhefWG16OsJpK4J4ACgd0DAGgEcANZ4kTvCBHACRNh4iA4BCBgTWNO4TO6acbGsaVxuXKY9o95RP2z4WbL7wCMsl3VS4KOVr6nrAH8QfXLBatIOi1PHXy7DeoyzWpT8isCMT3NyxU01that+vm+PVXk+u3HpGXowGLZrKrz5/vaQesAg/povD5xsFi9LPDZFy0ya35O5i1q8eVZv3Y5Nqsuyt/130tF3h8zPCU6+J7dpJ0ab0xvklsfahC9++92Ovagsnw8ABIOAPoABNwigAPALZLUE3oCOABCbyIEhAAEHBLQT/5N/vQGeXfZPyzXpAP+7THoKDlUOQD0v/1MWu6HZ/1OZqx8xVazWu7Dh59jq2ySC+VUkP+bH6yXF17PGmPQO/yHqWPpR6s76n3VDrVbSQfL03L85ckGacwqT4GPSTsy9tu1NH8yYPM+Rcb37rUT48YH6mTmHPsvbBRSc+fxafnlWZWbPINYqFySfs8JgCRZG13dIIADwA2K1BEZAjgBImMqBIUABGwQ+Hz9x3LfR1dJQ67Wcml95P9E9axeuiSYO8cL1n8kk2ZeaevFgs0rt5IzJ1wrFekelvVOcoHlq1rlf6+vkaUrzXautxuTkp+cWin6aLpbSS/8X/+gSe57qkGWrzaTw622O6tHOzh22CYtB+6RkfGjOj8dkG1qk2emZuW+pxtEO1G8TMcdUianqqcBi/z1yXmpkut14wBwHSkVxpwADoCYGxj1NiWAE4BeAQEIxJGAPj7/4KzrZPbqdyyr16O0j3x//JWyeeUwy2XdKqDl/8tHV8r8tdMtV1meqlTXAK6UoepVAJI5Ab1zfdmNtdLUXHjH/ZC9MnL2cRXqaTrz+rvLqY/L60X0s//OqmsBhdt3p1Vrteh4AaO3Utdi9snIjmPToq8O6F3/6++rk1nzvNv111L26lEs3zuqTPbfrdT4RII17eKTGwdAfGyJJv4QwAHgD2daCRkBnAAhMwjiQAACjgnMWfOePPDxtdLcan6cWzdaXFQih251hjr+f7RjGZxW8N6yf8rkOTdIa5v1bdVDlA57Dz7GqQiJKv/uR81y+U2FT4uMGFIiV51fnV8AO0n6vvzchTl5/IWsvPVhk+e7505k3bis3oHXVx7W17TaipdgKote+J90hF74Z1xztpi2HdV8OACiajnkDooADoCgyNNuoARwAASKn8YhAAGXCeg79H+d9RvRwfSspiFq1/z0CVeJDqYXdFqXXSG3T79I1matBzAc3XsXOVW9BkAyJ2DqAPj2ARk561j7/WNdTZv8e1qTTH6x0ZNj/vrY/oF7ZqRE7di/9FaT+ycK1AGF/BkF5QRw5gLp2jY60v/3v10hu4xPseNv3oXzOXEAWARG9sQTwAGQ+C6QbAA4ApJtf7SHQFwI2L0/nyouleNH/0zG9d0zFCi0I2OSugbw6eppluUZULmlnLXtdVKRIg6AKbzpn+TkVzfWFHyeb99dSuV/Tq2wtDDVi/5p6oTBU+p5wQWLWwq2YSpzx3ztAQmPObAsf2ReJ33KYPGyFnnu1awrzgD9coFX9+/1FYNtRqTUUf9yGateI9A/k6wTwAFgnRklkk0AB0Cy7Z947XEAJL4LAAACsSDw5Jwb5Z2lz1vWZXjPCXLqNlcEFvivM4H/+fkD8tLCv1rWpVIFADxnu99J3/LBlssmtYBeKF/ypxpZuab7O/h6of3jUyplXxUlv6tFqo7cv3h5qzra3yxT326SJcutX+MwtUNnC//OynZ0Brz6XrPlpwb14l8ntx0AqRKR3bYtlZOPLJMhm5e4Xr8pxzjkY/EfByuig98EcAD4TZz2QkcAJ0DoTIJAEICABQKrG5fKnR9eLPr4vJWk7/5PHHWB7DjgACvFPM+rd/91MEOrsQzSxRk5eZtLZFSvHT2XMS4N6EX7b+6sk2kzm41U0jEAthudlp7/2W1vbm6V2QtaZJl6RaCuwftAfpXlRXLkN/UThBmprrS2Xa4X81+uaJGp75g5KLxY/LdfVdAnFvr3tia/kYESmAkHQAKNjsqOCeAAcIyQCuJAACdAHKyIDhBIJgG7gfP6VQzJH5mvSvcMFbiVDV+oOAC/kLrm9Zbl+vao82WXzQ+2XC7JBV58o0luuL/OkyP6bnHVx/uPV8/hHfCNUqkoc+cW/so1rfLGB83y/GvZ/BWFDZJa/bepbX93WhLlrNCOizI5cr9Sy44LtxjGtR4cAHG1LHp5SQAHgJd0qTtSBHACRMpcCAsBCCgCTu7M7zfkeDlw2Kmh41ifW58/0bCs7nPLsvESgGVkKmBeq1x7W53oJwHDlvTrA/p+/PZjvA2Mt3G8ghYVR0AntxwAui597H/4kJTsum1a9tkpLVv04+i/G/0NB4AbFKkjaQRwACTN4ujbLQGcAHQQCEAgSgRWNixWi+VfSk3TGktil6eq5cwJ18oWVcMtlfMjc7alQe6Zcaksqpltubk9Bh0lhw8/x3K5pBeY8WlOrripxtPn7UwZ64XyXjuVyncPK5eB/Yt9vx//+ZIWxaJWVqgTAl4mfQXgOHWqgef+nFHGAeCMH6WTSQAHQDLtjtZdEMABQNeAAASiROCdL5+Tp+b+OX8SwEoattl4OX38VaJfAQhjunfmZTJnzXuWRcMBYBlZvoC+7/7M1Kzc8Vh9YFcBBvYvUUfkM7LfrulAj8m/oK4E3HB/vT2QNkrp6wEnHVEuB+1RKplSN88c2BAmgkVwAETQaIgcOAEcAIGbAAHCRgAnQNgsgjwQgEBXBP6qguXNXPmaZUBhPypvV6/RvXeRU8ddbpkHBURyuTZ56NlGeeT5Rt+cAHrxu/9upXLYPmWB7PZvbPe6+ja5+tbaQK5D6OsOPzu9UoZuoY5AkIwJ4AAwRkVGCHxNAAcAnQECnRDACUC3gAAEwk6gpmm13KGO/69qWGJJ1PJUpZw6/koZWj3GUjk/M/9t/u3y+uKnLTepXwA4TZ1sINkjoJ/N00Hx7ny03rPrADqS/767lMqBe2Rkq0HFkkqFZ9dbx0G47MZaaWq2dqLGHu1NS2k2551UIXurKxBuPz3oloxhqwcHQNgsgjxRIIADIApWQsZACOAECAQ7jUIAAoYE5q2dLg98fI3oO/NW0oDKLfPR/ytSPawU8zUvDgBfcW/S2OJlrXLzX+tkhloQa6eAk1SsXrsbNKAkv6jdd+evgt/p/y2MafKLjXLX49b+ngYNUC8UHFwmVf95lrC+sS1/guCDWc2ybJV1ePqpwB+cUJF3kOAEKNxLcAAUZkQOCGxMAAcAfQIC3RDACUD3gAAEwkrgrS//Jk/PvcWyeOP77infHXux5XJ+FsAB4CftztvScQGWLG+Vp15qlJffaZK6BrNd8fZo9zpy/47bpGXk0BIpy4Rnl78rsjn1EuAN99XJS281GcPv07NYLju3SvTx/c6Sfl1gytRGmfKvrDE/XY92Alx0dpXsOkH9g9QtARwAdBAIWCeAA8A6M0okjABOgIQZHHUhEBECj3/6f/Lesn9aljbs9/+1QnYdAAQBtNwdjApoZ0BNXZssWJyT9bVtMndhizT959XALfoWS/8+xdK3V7H061WUD+AXxZ3rBrVz/+vb6+R9tXNvkvQphp+fUZk/2VAoLV7WIr+7q07mLVJeBsPUT/G8+sJqGaxOGJC6JoADgN4BAesEcABYZ0aJhBHAAZAwg6MuBCJAwO5TeenijJykdv+37r1zqLXEARBq88RSuDXrW+XiP9bIF+r6g0naY4dS+dlpFcaR+9eq0wD/95c6efcjMweDluGA3Uvl/JMrQhUnwYSNX3lY/PtFmnbiRgAHQNwsij6eEMAJ4AnW0FS6LrtS3lzyjMxa/ZasbVwmza1fHQGtTPeQXTY/RPYbcoKkSzJdytvckpU5a98T/STb4to5Ut9ck3+WrUj9pzK9mQzpMTpfz8heO0hJUSpQvbWsC9bPzEeO/3z9LKlV78c35uq+lreqtKfsM/hY+YZ6T13L70dqacvJsrrP5bN1M5RMH8uXdZ9JVsnUmKsX/buOqUwFsKtQdhlcNUrG9N5VxvTZTTIl5X6I2WkbQfFcl10ht0+/SNZml1vSXffpc7b7nfQtH2ypnN+Zo+4A6DimaFs1tTTmEbaPCQOrRsjuA4/IO2K8+DvT/XLmqtfkvaUvytK6BdKQ+2pM0qm0pEwGVGwphw0/S4b2GOu3aV1pr33M+GD5v2T+2g9F8+6oo2ZanqqW/pVDRV95mdBvb6lK9+y2basOgF+eVSl7Gez+d2xUxwS49E+18uUKs5MA+irAFT+ulglbB/vdcMVoHlSCA8ADqFSZCAI4ABJh5nAp2XExHaXBGydAuPqRG9JkW+rluc/ukXeX/mOThWZ7/Xoiud/QE+RbW56ySZN6EqodB/9a+JCafNYWFGmzTD85dKsz1WR0r4J53c6waP0n8tKih+QzNVlud3B01YbeJT55m0tER1T3Kml2n66elo/0vqjmk4IydSWHdqiM6bOrHDzsNOlTPtArcTepN2ieCxWzSTMvV/2uzpLOUQgAqBW6d+ZlMmfNe5Z005mDvt6g+/U/P39A9eunCvZpPbaM6r2THLf1z5RTq9qyrl0VmLfmA3lMXQ9Z37Sq2zq1M+j08dfIFlXDXWvb64r0Qv8fCybJx6veVMEv642b06zHKmeh7h9djRP6vv7/Xl8jny8pvDjvoZ4vvObCKhk+xPrC/JV3m+T3d9cZB1c85sAyOX1ieSSvVRgbyGbGKM0hbapIMQh4QgAHgCdYqbQ7Ap0tpKMyiOMEiE/f1jtkD33yO/lE7foXSkOqR8vpE67ZYKd5dcOX8qB6g/3LuvmFim/wez0R1feUD97qdF9OAyxUu/xT5t0mX9bO+3oH0ERgrwLF6QXSW0uelZcXPSK1zWtNRDHKo50Whw8/W3be4mBPdlTbhQgLz49Wvi6PzP695FrNjxNrHYZtNl4t+q6SVHHhe8tG4D3KZNcB8O1R56vTNgd7JFX31eod9r/PvzPv1GrfbTcRZKcBB8rErS9wpd/OVk61h9W4ZrI49sPRZ6K/SZ665nUq4OXNMmvVW106a03q0aeFDlPjxE6bH7gJ78Zsm/zmzjqZNrPw31S1cgBcq+7nD+8i+F93smhHw2U31hjHAxg/KiW/+mGVVFb4cyLLhGNY8kRl7hgWXsgBgXYCOADoC74T6G4RHYXBHCeA713GkwZf/Px+mbrwYaOJut4xOnvb30h1ae+8LHqH7WG1+NKTUjup3QlwqDqC68XxXy1T+4RZLxStLEba9dE67zno6Pwb86saln6tZlmqQh2930X9d7dur0V0xuWLmk/l0dl/kJUNi+1gK1hGnwbYe/Ax8q1h33Odq1c8U8UpdTVkRxnXZw9Lu8B2XwAYrWx36rjLC7IMMoPd+Aap4rQcP/rnMq7vHoGIr4+jP/HpnywvUN3aia9vXi93zbhEHfn/zEh/fUT+zAnXhvoEgB67pi+fKs8oJ6bJKSsTxfU4oa8/6CsYHZMOdHjTg/Xy/KtZk2rEzhUAXbHVdjZXQRZ//RN1nUEFWiRtSCAKc0ZsBoEwEsABEEarxFwmkwV02Ad1Ex1ibsZIq6fvvN/54cXGu/f67qi+N60XxXPWvKt22H7veDLa1STUDbD6aP3kOTcWPALspK1eZf3llG0uk80rhxlVoyfxT6kdPJOdSaMKu8ikuR454oeyyxaHOKlmg7J+8NTXQ86YcLXx3fyo35HvzjhWF7Ltdend3ZO3uVRG9NzONdubVmRXZl1/cVGJHLv1/8h2/fczba7TfPpFiMlzbpDWtsJH2HUFGzs2HTXuQWF9SuvZz+7Mx1ax48TsTqRMSYWcMOYXMnqjYJj/fLMpH6jPJFkNAthep1UHgJPrBiZ6RDlP2OeKUWaL7PEmgAMg3vYNpXZWFs9hHtyt6BFKQyRYKL2rffv0XxgfQW93AOjF630fXe3awroipe7gTrhKBlaNdMUaepL88qJH5aXPH7S8C2lHAB3ATO8mFzrFYOVYsh05Ni6jnRNnTrhOepUNcFSd3zz3H/pdOWDLk41ktvsE4F6DJsqhw880aiOoTFb/Ptvl7Oio81v2V7+YrOKJ3G17oer06oLuq5M+ujIfV8M0mf79mtbnZj491mpH6+zV77hZ7QZ19S0fpJxu18pmmb5f/++Llrbkg/StWlv4JYDSdJH84sxK2X07FanPQrJ6BYATAF3DDfMc0UKXICsEfCeAA8B35DRoZ+Ec1kHeji70gOAJWF1g6IXF8WN+rnbX/iRrGq1FXS+krT6SrZ9lc3onW++W6V3haUtfsL0IKSTrxr/fvHKr/BFiHZW/q+RkZ9SqPB3z7zfkeDlw2Km2qwiCp5U37KN4R97UGPPWTpcHPr5GnRZpMC2Sz2fSHy1VaJhZL1bvVkfvv6iZY1hi02xOHQCrG5fmTzXpFwdMkxWHk2mdbuSzEp/FSXvacamDAu41eOLX1WSb2uQP99bL6+9/9RJModSnZ7Fcdm6VjDCMBdCq/AqPPNco908x79vEAOjaCmGdGxbqN/weAkETwAEQtAUS2L6TRXMYB3sn+iTQ/KFQuT63Pj9Z1k/PmaTyVJU6LruFowl+V+3oo6injr9chvUYZyJKp3n0hHny3Bvlw+Uv+7b4N11wWT2WbBvCRgX7VQyRs7a9ruDTX521FxRPHABfWUNfF9FR7E2PsrfbcGTP7eU0dY2i0IkUt/pYez36tYIHPr5WRf03uzveWftOHQBWmQUdL6ErG+TUE6yPqDghH9uMXWLVtoOrR+VPAehxuD29PaNJfnNHvTQ1f/VsYqG01eASuVQF6RtQ4I5+Ltcmk/+ZlfuebjB+AUC3zSsAXVsgjHPCQv2F30MgDARwAITBCgmTwY0Fc9gGfTd0Slg3CFTdoHalu1JaRy3XCwA7yW7kcTttbVzGZMFl96i6U/ns3gcPkqepA8BJ/3W60HRqF5Py+hm9lxb+1STrBnl22+JwOWrkjyyXc1rgSRVv452lzzuqxqldrP6d9SjtI2dv91vpXba5I7ndLqyfVX1WvaSgXwvxI5WnKpUD9koZWj3m6+asvAbQXqhfr2L56WmVonfrizoJ1r94Wavc+ECdzJxjTS8d+f+aC6pk1JbWnxv0g1/QbYRtLhg0D9qHgCkBHACmpMjnGgE3F8thG/zd1M014FS0CQEnCygvcDo5uuxkwqwD5m252TayQ/8DZHjPbdU1hHT+KLPpyQiTpwKtHFXXO7c6MNnOmx8kW/faOb84SZdk8si1zT5R94H184GmrwjYWVQ55ak57j7wcBlctbXUNK3JR2VvyNUYdRtTeZ30X9M2jAT2KJO+y2717rfuO8dsfaHsOOBbHknVebV2jt53VpMTu9jpD2F8DnJJ7Vy5Z8Zlok9omSbtyNhv6PEyoe/e+atI+mlR/brLNOWQaVanCQqlrvrNjE9zcsVNNZIt/CLgBk1sPSwlh+xdqq4EpKRUhQaYu7Al/6rAx/Nylnb92ys9bJ+MnHNcuaRSzp4A1KcPFn7ZInMXtcgS5YzYdnRKxo1MSabUWb2F+Hr5+7DN/7zUlboh4DYBHABuE6W+ggS8WiSH5WPglX4FwZLBmICdCXNXlevrAWN67yqD1FHSxeoO8Mer3rB8d7mzXSgTZewG19OTXv1Umn4Pu2MArC9r51tasJrcITbZmdTyDKkenX+aa0iPuCcoCwAAIABJREFU/+7EdcZAT/DvVYuEL+vmF0RkuqPeXpFTnkeNPFcq05t9LZd+gvER9VxkrrXwKkK/ya5jQejAbIWSk/7rZKFZSC43fm/1ek57m3b/hpzK7NYVFyd2sfp3q3W2+rfhlFOh8vrazaSPr5D5a2cUyvr17/UJpBPGXNTp85mvfPG4PP/ZvUZXojobx3Sk/knqqP6j6r5+UElfLbjsR1XSr7e95//W17bKrPkt8uq7TfmYBhs7M4YNKpGffr9ShhvGLwiKQ1fthmXOFzYuyAMBEwI4AEwokcdVAl4vkMPyUfBaT1eNkrDKnCyg2lGli0tl1y0OzUdt73h/dH12lYrGfYVaoJq9xa3rs7N7uaZxmVqsX2w5KKF2WBwx4gf5J8c2vitt5R6x6dNln6x+W/466zdqEbzpbpxuv2/FYDlm1AUytMdY415ouuiysshxwvNotfCf0G+fTeS3cpRdvwWvn5rsWz64IAcn/dfJQrOgYC5kWFjziUyaebk6NWH2FFt7k0E8aaf79F/UaYX5Kmihk2T6t9RVG/qZvKfm/tlosavrsNperTrJ0qTiG1Sne319IseJvp2V/WD5v+SJT/9kfPR/TO/d5ET1jF/7CaGN66xpWi13fPhL0QFfC6Wuxom6BhUQ8J46eXtGYQdeoTas/t5KcEHtrKipaxV9zUCfOHh/VrPMXpAT/dpAoWSlnUJ1+f37sMz1/Nab9iDgBgEcAG5QpA5LBIJYGAf1oQhCV0vGSGhmJwsojUwv+PWir6t3uz9f/7F6LvAqtYipNSZs5Xk2fU/94Vm/kxkrXzGuX2fUx2W/u83FG9x37VjB3+ffJa8unmxUp+mOq5b1nwseyNfbHiRNL/wHVY/MR+DWR5GtBm0zXSSaOgCc8PzeuF91+YyjlaPsVhawTvpv2B0AVhez7Z3V5DqKUce2kGnB+o+Us+JKdeKn3kKpTbPq0x8nb3OJjOq1o616TE7ZdKy4PFWdf71ji6rhm7RX31wj01dMlZkrX5OlyonZuJEjRv+tVpf2lpG9dpC9B39H+qtgm06T5qeP/i9Szh+TtFmmnwrcd3W3zjL9N33vjF/J3LUfFKyyu3Fi/qKcXH1LnaxYU/hZwIINWciw8/i0DOxf0mWJpStaZPHyFmlUcSdNnizsrmmnJw0sqOVq1qDmda4qQWUQCIgADoCAwCe52aAXxX5/NILWN8l9rSvdnSyg9OL/BLXzNLqbo9p6Z/CemZfJgnUzjfGbLlZ1hR+pybmOlN3ZrnpXDeqj6SeM/rmM6LV9p1msTJh1BT0z/dWO9W/VFYJ+RjrqoF76dIRux+lO4sqGL+T26b+QOhUXoLtkytQOT+1M6W7xrxdO+qUJk6sKWgcrd7Kd9N+wOwD+Ouu6/OLTStKL0qNHnie7bHGIlWKO87oR/E8L4cQBoJ9KvGfGpWrxPNtYny0qh+dfyChTAfDa06L1n8iLCx+QeWs+MD5JoLnrkzsTVQBT/eqG3dTdKaGN69SnF44YcY7ogI/dJSvjWaGrTPPUvfmrbq51vNC2y8ePcgfsXirnn1zhONaAH7K2t+H3XM5P3WgLAl4TwAHgNWHq75RAmBbFfnxEwqQvXfKrgHI6OJve4bKSdNA8fU9994FHFCz2t/m3y+uLny6Yrz2D3v07bfxVBfNb3S1rX2B8d+wvldNily7rt3JkVldiZcFaUCmLGUyfXdMR4QstFOzwNHECmTop2lXfccAB8p2t/8eIhN3+qyvXpy72HnyMUTt+Z9Jv2N8+/SJZm11uqenudrQtVWQhs1vB/9r/Pu2eANBy3KGYrW9aZSx9x762on6RPPvZXTJn9bvGC/+NG9IOjMNVPJGdtzjY8mkevVDXV4S0E84kmQZMNY0lYXr9KqiTACZM3MiTUQELr/hxtUzYOjqvDfgxd3ODLXVAIIwEcACE0SoJkCnMC2IvPyph1jsB3e5rFe0soPREUe8oH6ocACZH1vWzYHqH0DSZOgBM77+3t2sqt+mxejsLVlMGpvle+eIJee6zu7vNbvrOuVc8P109TR5Uu9mmb8NbWZjbOWHSDsv0VISpLdzMZyUGRcd2dQDJ0ydco67mlLspTrd1vfrF5Hwf1AtYp8nJCQBTZ1hHGbVjbNctDpM3lIPyxc/vtxy0tDN9rThHO5bXL3rcqe7q6xczTJLp34np9Qwrz4XqawDXT6qT6Z9Ye8rPRK8w5DnlqHI58dCyMIhiJIOXczUjAcgEgQgTwAEQYeNFWfSoLIS9+MBERfco969CsttxAOjo7CeNudg4CJYXDgC9W62f6ftCvTZgmjavHJZfHFWle3Zb5L1lL+aDcJkuaEx2101ltJLPNPBadWkvdcz5N+qe8KAuq/eSp4mTol0wU2dFR0WsPK/YsZw+BXLquMutIPclr9Wd4I5CFTrC7bYC+iUKfb1D7567kfTfpg4AqeNAWE1Wxxkdu+NE9drEm0umyCer3jb+ezeRy+RkzMb1WIn5YHrSw0pMDyuxN7Ts2aY2eeG1Jrl/SoPoIIFxSsceVCanTfTPieaEnRdzMyfyUBYCUSOAAyBqFouJvFFeBLvx4Ymy/nHoglYdADpy/ukq6NSgqlHG6ltZAOpK9VF1vajuLlm5K6vr0bty+m307ft/s6DcT8+9Rd768m8F8+kMTnYsjRroJpPpff3hPbeT76uFbkq91tBV8pKnlbvspgubjnpYsVfHckHslpvYXD9ld8/MSwvGddi4Lv16wunjr+k0oJ1Ju3byWD01UqgNJw4Aq1eNdFuZVIVRdPxCcnf2e+1wO0MFGOz4vGh39Vj5OzHtu28ueUaenX+n0YsCu2x+sOi4GFbTmvWt8vgLjfLM1KzkWqyWDl/+qL0G4MY8LHxWQCII+EcAB4B/rGmpA4G4LYDtfozixiEqndyqA8DOBN3qxLzQ0Ww7O6SDq0flJ+MdnynszEZWj5TrAHhnqwCAvcs299XkeudVBzxbWreg23b1tQd9VHivwRO7zOclT6uB2azuQmqlrDwx2BGC1eCNfhn4HwsmydRFj1huzsTRY7nSbgqYnkDRwepK1H+bO3n+cuPq7Ywv7XXYPQniJpOOdem/vf2GniDf2vKUgk2Y3tNvr8jESTpbXb15+JPfGb3MoMfFU8dfLsN6jCsoa1cZ9PN7U99ulskvNsry1f6+FGBb6I0K9utVLP/vjEoZN5L7/24xpR4IhJ0ADoCwWyim8iVp4VvIOZAkFmHpzn44AKzsbGkuhY7UW70rqxcgE0ddIDrgV6FkNfia6U5coXat/F4v/u9VT4WZRNU32YX0kqfVwGx2AiravS8f5OmNruy9Lrsyf7VF28RKstLHrdTbXV7TUyPaqaNPDn1R82nBpu06AKw6mgoK4lIG/SKAfmWg0LUjq4EyuxsjtUNv2pfPy9/m32Ecd2NC373lhLG/MIrpUghNm7oNsHJtq7z9YbO89n6zzJ7fLNnmQqWC/X1KvTJ49AFlcoK6919RVhSsMBZbLzSvslgd2SGQOAI4ABJn8nAozKI3HHZIqhReOwCsTsxN7oBbuSur7Wplp3fe2unywMfXGAcD8/vNdb1QmPTRVUbHlvUO5MFbnZZ/o7y75CVPqwEArbwA0K6T1aCNHVmYBlLza3x45YvH5fnP7rV8H910oemWHlZOjYzru2e+v5q8NGIa2X5jPayOY25xKFSPyXim67Dyd9JdnToWw2QVcHXh+lnGfUifYvr++CtFx0jxImmHQE1dmyxYnJPZn7Wo0wEtMntBizRm22SVCibYlXOgsrxIPcUnsq7Gu/gCxcUi++xcKqceXS79e6sfIphwAETQaIgcKgI4AEJljuQIgwMgObYOo6ZWJ85Wd+is7gDre8w6CFjf8sFd4rJ6osDKolLf/dd3yk2TXwtIveDSO93PzLtNGnK1/z973wFfVZWtvyC9QgKEEgIkdEIAaVbsFRXFsRdEbDN2n6Ojg391fPbyZtTRUVBRLFhHrNjHEQu9hd5baAkBUkgl+e/vxBNvbk7Z+9xz+9q/ac/ssva3973vrm+v9S0p83LSBgi9hgdt0x7CHU/Vso2e4AU6bN7q4PZV7xYlOe+hfdVqpf9k0jykLoxCJ1ll+aZa9dfTvJ2z/EoAgGCYsvQuQnRMqDWZcH0VAUOjyJU9wvH/z9YZtGrvHKlUCx0jpxUL/I0xSIOFK+vo/6ZVUpkgD9xucPxHDY6jSeclU3bn8HT8dUyYAHD7dvB80YYAEwDRduIhsl8mAELkIKLUDH8TACtKfqH31jxJ9Q1yMaBdU/K0kNlEodBt1FRzZeGAnC9qyg/NOl7qhD9c+3eCsJlMk33dk5nLqg9E4T7d8KJfXvUiBc/pK/5Ga0rnK0MdDOE8MyNVtTL0eWTSPDzXPNRYr704/3fb+1QsIkqq6ys1kUyE6p/S6woa1OFISxxBRn209llauPsbW7wx5yUD7qYZqx+TilpxGgHgFgEAgnNo1nHa90VWUg+t0gnw2l25RRMGBQkno2XgCYxMWouKjoVOAHRNzaPC4tmiisFnGrayVUt025rKop4jyrlerRT6DzzKavZqpSaTBWHrdquvb6RPf6il12cedF1UEI5/Qd9Yuv6iZMrpEkNtwiva3xBqJgDcvoE8X7QhwARAtJ14iOyXCYAQOYgoNcPfBICqU2P3Wg9n+BWRI11VXy51YjIRBfpEqukKThTrsRZ+qMMBQ7nBzMSumkBfSly7FvtBn80Hlmv11YvK1yv9uFcpQRbueKJ8IV5PF+z8WjizzkrRHZ9zoXB8J0jdJ391ako9eVhKsM3TBtk0D31MadVOenvVo6b6EcjVvyL/PuqZPsh0qzsq1gsByvsI5JFdg7I8UlBkX+edEgC+pIFgD3GiQsaR3cYRyijC6TdrKsJ6+hwye1L5nsSZo6JHXUONHfymfwfhM6b7eXSyIHwwn2wrLP5JVBWYSmW1ezXMQB4gwsGthtKC0z+uEgRADTW4qCOov/hfeW5SxDj+OuZMALh1+3ieaEWACYBoPfkg75sJgCAfQJQv708CQLVGuMxrvdsRBZ7Hr5qu4ESxvu5QDX20/jlatue/zU69Z6j+wbpymrdrFs3d8bn2I1u1wYG7aMCd1DdjhNRQf+KpKqiogicIkuXi9fOLja9oOCFIuM1v/ym1cY9Ogc6f97ZPRdTRe6yMc6mPQcWI15ffb3uvUAoOjrtRU3n9h5N6ycC7qZNI5/E3AbBu3yJNu0P1dR57BPmGKKF+mSOlro5qlQaZtCkVAkDKSItOeLkfm3ctjehyipLzb0R+tEvopEVsuVEFBc7/ax81Of9uNTj+xwyPp8vPTqRuWULpL8IaO/8RdqC8naAgwARAUGDnRYEAkwB8D4KFwP6aYk11HCGkMk3mx6w+j2qNcBmxPtUc/f6Zo2hC/v0yW1MS4sKEqhUA4DzNEjW5fyn6pMWLfkzbODou53zaVraGNu5fJlWz22hDGYlZdOnAv1K31D5S+0Unf+KpKqjYp/0wmljwv7ZOSWXdAaHT8AKBvNDDnvHfbTQWQP41UwdJ9RVdGlyJjioOtfd0eMU9r9+tNCzrBNuVQDxNX/mAuF+Fln3t0lpUXv/10psVtfv9TgCs2jtXIwBUw+AhgHfJoHuoh9DLkG0qgn2YU+Y7MxAEAO55j/SBoiLKzQTSS6WZkUcypK3MOgj7f/Wjavrk+2qZ7rZ9It3x1wFgAsD2KnAHRsAWASYAbCHiDv5CgAkAfyHL89oh8IXmkH4s/cNZ5scs1pStEe5pn134P/qq/lA+KnscnZl3nR0M2t9nb/+3FnIv21TIBcyJXF3gjRxatCZpK/Gf4l9tHDiuup34Yd83cwRd0O8OkZObJmu+1s+feKqSC3bnr7/6fyqEEEECeLdGoRymuf8OsMRL5iRBPliJTyoBK9EZ+/l28xvavdPvhMSw5i54sb50wD2WIet6Z1kyLklob0wQivBGDrEKWeEpTKiSn68S0aDvDXa9vfIRjRBS+RyppMp4novKfjBO5jtT9XOock/QF/f7jNyraHCnMbYEm/fcdpEjSJs4qedlqiY194fg32fi1X/qBwd9DvuPFsdfB48JAMfXjgcyAs0IMAHAlyFoCDABEDToo3phldc8HSiZH7PoK1sjXJ9XDxcekDna8kxURPowkaxKP5wICMnhdU+2qZALevgsBNfgpbZpxH/IrmTez2k4L2aEE/2vJbcJ1fliaUNk8cSEqtUFrOaGrTPX/VNTOTd75dX/uUpOs+fGB2QeThcPuEvKoZYGzKKjNyGkMmdybLpW4UEm2kOFjLOKwtlStpLeECUoZapQeIaGqzjMnVN6aiHl2J9sA46fbZhCDY2HpAkAX9TvVfaDPciktqhUAZDFRV/7uO7n07DOJ2pCj6oN2gozVj5qmTai8j1otP76rYfovmfLfVb7HyzE/W64JHLE/WTOigkAGZS4DyNgjQATAHxDgoYAEwBBgz5qF4az9O6qJ6iwZLYSBjIEAITZIBK2Tfx4lG157QtowqAHbJ0v5BLDEZFtVvnMnnMg///lZfcQ8tZl27g+f5ISwMKPaLxQltWWOs5T97YJTm5+x6NoXJ8bWgkI2tmPs1+46xtNzAtnpcJEyOKpmv9vFXoOUga1zaU0EfCc6CACAJg1qaKPE8Jm1yi/ktph7vl34A8F/u+3vO3o5R9h12fkTtIU3GWaitCj2Qu86vcFNARwV9BUHGaZ7xfPPTcTa4cEsaYQSaO6jueaqoKDMqlC0AR5b81T0pFYVueOKgEgUiEump3W1/FdLiz+kT4WqTZ2hI/sd4KRzdU1jfTYy5W0YLlclRijOXplx9D1FyZTfp9YQgRANDUmAKLptHmv/kKACQB/Icvz2iLABIAtRNzBZQRWlPwsfnA+rYXqqzSZH86zt39IX216TfrHrGwuMxTMn1t8M9Ueks8Tlf1xKhsi7YmVzNx6+OyBmpKmH+I+vvpjjtz2g2ls7rWEMmCqrVjUC4czvbVs1W/n0ySfJ9tk9oy5VPE0qqgAcuLLTdNo/s4vpe8S1kYJSS3SwkHDXTxdhEofKYgAp5EEVssiF/+LTS8r78lzTtVIBZSu+0CUt8QLuV3rmzGcJg5+sFW3JpG9h6WU571LK6oQAFYpCN5Grdu3kN5d/WSzg6rpQEjeZb2UHvar2lTwxNyDOx4txBDvMV0Gd+K1FfdpVT9UPoueEyKdASTqqC6nU5+Mwxy99uvzIR3l281v0s9FM20JKl81AH5ZXKsRAE4U/xPiiCYIVf/Tj0mghHj57zDV84ZtG7cfop8X1dLClXUEsUKsV9A3jg4fEkuDesdSbKz/1jezl51/1ZPk/oyAMQJMAPDNCBoCTAAEDfqoXNjJC70OlB0B4KRMlszrf4moVz5dhB/vrSpS+pEsk58KPCCEuL18nfR9kHEg4Py/ufJBEWK/+7d5nf9IhGPaW4jknSrK1Tlx/PGjHrXGoffQUildjQCQwVNWcM4TbO8w6V2Vm4Rz9wTtEYSFSoPziTr2C3Z9rUQaeK4BrI/OPleUSLvcJ0fK226QL3BYd1ZuVNlSi75dUnqJ0P+HtLxy2TZLVEr4qegjqe5Guhaq5zmi8yk0vt8tzc64SnUNWYfSOy+9SQRSjWCTucveoGGdGaseE3oDP0vhiU5WqS16VRCQCioEBuaFgOGR2WfToMwjqUNyN2nyw8pw1TuaFp8hUjYeE9oZ2dJ46B0rqxrp4RcraNnaJk0UldY7J4buuCqFenT1n7I/golWbqinf71zkDYXmZNnWZlt6erzk+jIofEBjUBgAkDlxnBfRsAcASYA+HYEDQEmAIIGfVQuDHE2PWdWFQArAsBOLMpoLRlH2jMPVRN6UwjxthOWg01wimcJ8T+ZF1J9D3Z2/+787xGhyeKnveabqBMA+JF/eLczaXSXM5QF/nRb8dr/4dp/UIlGnrRs/sATL/afbnjR9vXQ05Je7QbTVeLlGRURcB7fCHE81Trnegj/UcJ5n1Z4r+F+Ze+7L4rp3mugtOP3W98WpMRXjsrU6fOhXN1F/e+k3hnDZLeh9VMRmDPK516y5z/077XPSJ2nkTaBaqlRu89sWc1eQQY+IIiUTc04OKkC4URwUEUHAcZZRTTA+X9vzZNC12Kuo2gcfAehzCJIG18bSFAQhPN2zlK6o1j7UhHdAA0X1bZuSz3d+2wFVR5skkOVbUcMjaPbJqRQarL696nsGhXCpqnvH6T/zKuVjk448Yh4LRUhJcl/dnnazwSA7GlyP0bAGgEmAPiGBBUBJgGCCn/ULI5QdLx2GzmDMiCYEQAIz39r1cMEx1eleb8Weo7Fj/oFO78SDszUZmdQ1WHFy9SkgoeFCnZHQ7OckBaYCA7iOX1upFFdT281b2vhLLVXdrxi9xc5vEeLHO/O4sXXCXEAo/CjHo40ftSbqcyHCp5w+s7IvYZmrn+OVpb8qvx6D4wGdjicLhQOclxMgvZC6yTFxfsw44Rjc5iw7fici0zvkNl9R/TCD1vfoZVCuFCVzPCe06liPeZRIQC8UwBUvy+MCASkY0BfQzbyweozW1G3n14T+iLGc6l9zlTLP1qvbXwLzPL/QWIgwmVz2YrfB+LJWftykXcgnZQx9LQUJMQcQQj/d9t7trn+RnfyskGTRWTSUJWv/Oa+382ppb+/rpaqM7ogTnv596eTvXd/Az35aiUtX6cemRAI+3QAmQBwdO14ECPQCgEmAPhSBBUBJgCCCn/ULK6an+8NjBEBAIf3nVWPKwnoYV6rcGYIl+EV+fdcdd2SprJ5sj+SrYTdfk8r2OHo/L1TF+Bk/7rjUy1/tqXDJ++YIPy8W2pvOi7nAkKZNyfK3djMpgOF9P6a/5M4E/fwdEoCwV7kSeNFF/niqg1O+nE5F9KxOec34wXyaJZW4vITZTLBaH3cI5AxgzocoZEzmYmdRUTG70r1NYeqqLx2r7ivqwlpMJsOLBNVFspUt2LYH/s7I+9qKcFJowlUCADPV3E4h+8IJ3V16VypfWQkZtHVBY9ShsDGu722/D6CjoBMM/vM2t4vB5E2wPY0oflwRLezLIk2fA9BR0HlfnqWQvz926uRlhfPFgKcr7QStXRaxQKRACf1vJSO6HqWrYiqbgeInZ9FWghSZXB3VZsvVRT0tV77qIo++Fpez6VTRlv631vTqHtn/yn9IS3h6WmVNK/QuSjhuBMTadL4RL/rAjABoHpruT8jYIwAEwB8M4KKABMAQYU/KhZHLvorhfeInHQRlu6weToIcHh/3PaB9nrUMq9cbnL8+Ebd9ey0PoIMyNVC8LeXr6UtB1ZqP46Nyr01udLyDjUs0V+HUasaThxEBJfs+V6EvL5tWE9ezvqmXnitHCkUz/fX7NFero2U6lVf2fX1k2JTNVGvMd3/IB3+j1d/KHdDVdysXJ7n/kINTxXs0TcrOYcuEqX7cH+8G0LPpwnHE+Uuw7X56vxj3yoEABw7kE/5gpBBSLhV2UVPTDHu7N5/NIyIQb9P1v+LkHok2zDf8C4na05tbNtYUa3kJ5q97UMbZ7XpxqtGzKA/NChGdjmV+maMIGCOhu80CA0uE2r4ICRlPk+e+0NJxQsG3EFpcRnidb1Sw3LR7m+tq1n4UMUC3xdQ/y/odKz4nuupRazoWFTU7qOS6h1UKMiHVSVzTL9fZc7HrWoZz79dSbNmy4vQjj02gf50cbIs9yuzlVZ9vv21lp5905kooT4ZKhEgFeDM4xIc2SA7iAkAWaS4HyNgjQATAHxDgooAEwBBhT8qFv9m83T6QTjrvjQ4WpcM/AstL/mFfhWvqwiLDWxTc/4Da5vxak6cbM+ZEmKSxAvfZdorpVVEgFK5vOYFwg9PmA4nbZTQRYAoIkL+zZqvUR7BvD8I+z9HlHkcmnW8T2b4q8a8p1F2lQng/IME8HvzwYH2u20SCzQlAchXM5CY0tUucP7xPYSIFKfRSbpBn3xfTVPel48+uHxcEl18RqKr+/GcrLZOvP6/VinU/p2//uvzde0UQw/dmkqdO/gnWoGdf79dA544ChFgAiAKDz3UtswkQKidSOTYg3zkacvvJeSehn8LL6fViUCZ0Rkh2uCC/ndQ97R+Lf6s+urvPXeMqCt/SKJEXKjcG7zWnt/vduqRPlDKJKc6D1KT+6lTu4ROdLEg2nqkDfB5hQ37l4oSfg85CvWWWRx56FcO/puW0mPWkCY0ffn92ku4P1unpByqbagSqS8l/lzGz3PronjyWgB+NkibHg7/mO7nieoYVyhHWRjZt2BFHT34QoW0yN7gvrE0+foUSkvxj1NdXdOolSRcsNx3AgD7veD0RJogSAsFSQfpY2QCQBoq7sgI2CLABIAtRNzB3wgwAeBvhKN3fpUw4FBHSQvFFf9SqQagsqehnY6jvdU7tXQEt5pbNiPf98y8a2lk19O0H+Hyuf6td4Lx+R2P0kTuPhB6AVX1FW5t1y/zwF6ILp4ucrbxOq7SWlRlUBkYhL690vO1tIb0hA6urF5eW0pTl92tlL8uu7CsEj0ihSAEiDJz/mogIC4bOJnWirD9L4T+g5nwpb/Wd2ve+LZJlJWS4+r3j6+2Ib0A0ShIL3Cr7SltoHufKacdexqkpzxhtFDavyjZLxUAEDyCkn9f/FgjbY9VxxxRovBhEQWQ2c59woIJAFeOiCdhBDQEmADgixB0BJgACPoRRKQBkfX6D9+/kWLbxIsf+O681HgeeteUPJpY8CCtLV1IH617Vqk0oN3lwY/opNg0KhXkgi8NL3GniFc4vHJaKfxbrYFogj/0u017RQee7656QuRZz/bFLL+OxSvz+L43a8KITpuh8rrTyfwwDmkNR4nKD0j38DW82tu8meueI6QCuNlUX4T9YYO+H935z0zqSqrihW5i4utceqlHCCk6qari6/pG4610NnxZDw739E+q6P0v5YUAsV5CHNGYkfF0wuHxlJsdo0UE6K9gHSzcAAAgAElEQVTs5ZUNtGBFPS1dXUfrthzSzBuQF0tHDYujof1jbYX5Vm2spweeVy9NaIQDtADuuyGVRuYLg11uTAC4DChPF9UIMAEQ1ccfGptnAiA0ziHSrHAj9z+UMEEI+Bm5k0SVgJckVO7lLfcstYaw+mmi3Ng2EbrsRoNC+qUD/6qJEH4vxAd/FrXufS0N58QuMz0B5Mq/Wvj/XMOzTRvx6xeq7Josm/OGV/9BHY+kc/vcLC2EaLUanMMvNr1M83d+6bNtznfVeiSIp4sG3EmdhKihPxqEEHGfD9a7U5nAiRAcSt5NX/43rTylm83T+dfnRcTBGyv+Jl7R17m5lF/nwvfahPz7NGFUtGBHrYCQGt31DI2QUo24kQWqeF8DPfDPCtqyo8lZd9LgaGektaFqwQcfFCr+ejVF77m6d2lLN12STIP7mTvkGPvZDzU09YOD0qkJVjb7S7eACQAnN4XHMALGCDABwDcj6AgwARD0I4g4A0qrd2mhtwdqig331i6+I1WLH+Ru/yj3B5BwOvpmjqAL+t2hOYNw4lAq0I1QXyPBtabc6Yd9xsYopLuy7gB9u+VNWrz7+4AQAcCuT8ZhmoYAXhmNmlt44mV4aNZxmnp6fYPzKA1ETJzV+3pNBE9V2d3u/qGs24dr/0ElVUV2Xf36d0Q2nJY7UYRWj3H91d/bcITF/yKIJzdIGSdCcPVCVf/tVY+KMonzXcHU+/vAe1KQAO+sekykySx3ZT1/TWK1D5Q+BGY7Kzf6a3nDec30RvxhBEruPT61gmocfFXozr5WGUYi2R6qChPOTaILTjMXE8ScPwkhwBdmVFJ5ZROB2aF9Wxo5OI7658bQ93Nqafm6eikoThRRCrdckUKxMVLdpTqx8y8FE3diBKQRYAJAGiru6E8EmATwJ7rRNzeczB+2vmv4o7/pFe8cWrrnB9fV/DE3XjMRpu4GuYCX65N7Xk5HZo9rdgbhyKASwZebpvlEAliprc/Z8ZnjfGI9Z31s7jWmSvXABrXqZ2+3K3Hm/O7CyRwrVLsHCyfTypF2A084/yeKmuSJIkcf5IyTBhuRmgChP4R0+6uBOJq74wutjGWgq1ngTI7pPp5Gi0oGVlUM3Nw79viaiALwxZnEq/CJPS6hMTnnOyJl3IpEgPbAyb3E90G3sy2JE18FMt3E32gu7APpPPgeNvtsYg/fbH7DcbqPyh4CSUjpdjl9dXda8AHO+IO3pNIQi0gA2NYgpAkqDjZSoigyEh/3uyBjpYgyeOKVSlooRAztGkiDu69JEXO4J+jIBIAd6vx3RkANASYA1PDi3n5CgAkAPwEbhdPaCW9BafwPfW+l99Y85aoDhNejsXnXaPna60Qu/Qdr/0548XbS9NexsblXG4ZHw2lduOsb4aRPdaRyjrDbC/v/uZWyfvOPUzH/7G0f0PdbZ2h1wWVbk9N9rXjZPUZqyMG6crHG27RA5GmrrGM1OZxxhPDCwZAN4fUFT0+Bwk/Xv6hU913fh6xjJwWqZCekBSwp/oF+2v5vTSjP1xdys2VxHt1Se9NxORdonw238/xltgsdhOkrHhAkwCaZ7i36eOpGKA/2GADC8eP1LzgiBu2+D8zscjviA3a0bSuqZzTIvQR726WTXNC1kE372FmxUaSvTKVN+5e7fkeDQUh5YlJf30jvfFFN731VLRV6r73Lyz36G16JESIv/6/XpVBCvDPH/Pm3K2nWbPv/f8AEgC/fFDyWEQgMAkwABAZnXsUGASYA+Iq4hcBP2z8Sr+Ovmv5YHNXlNDq865n0SuFkoQBf7tOyunODcOZe7Qa3eM2C0/Hx+ue10F9Z5wovjb3bD9Ne/bum5tnaBnXxLza9ohEOMmsgogBhzHDGZJzjtaULhCjgc1RWa11GUXVe741B1f+91U/ZrmMHiK/OmgqecGZy2w+mcb1v0JwZhC1PX/mgsuK7v/Pg7TDD3yGYuWDXl7S8+GftDGTuktW8uMc5opQfKi2g4gLuR7Cb6qs4nMMx3f9Ah3cb6xppoeqQ4/slr/0QOqnHpZST7qw0IiI+8Dn+Ydu7VFS+3tHZ6nYgCiIruYdG2kGIU5a0c2MfuKOIGFq1d45PlTvwvZfXvoCO7X6+hqnbaTaq9xwv+rMX1tLzbx8kvLKbteawf2e+uzZtx4w2QqE/jbI7q8fmHyhvpPueK6cN2+x1C44eHkd3TExpEUGgiot3f44A8BVBHs8ItESACQC+ESGBABMAIXEMYW8EfuS/Khx7MxEs/PibMPh+TTEbee6qgnSJsSkiDz+duqf2pQGZo2lAh8NtnZsm5+orrUzX/urdzT+a8cMT86XGZ1BPEfo9uOPR1Ct9sKPQaKQcLNrzLa0o/oX21eym6t/qjmMN5L7jBXaIyE8f3OFo5fnhQCwROfvzds3SHMXaQ9Xaj2bYDud1eJeTHc3rfdl8qVvvtpK8GZ5wZFCmblCHIzQSCZEUaHCwVCM+YPNxORfSsSKsPBiv4mYf9ppDVbT5wArasH+x9mJecrBI+5zgTnkTA7gDsB04QDUdJBi0H9oL8cdgO1Zm+8PZ/lw0k1aVzqVyQdLpTizOI02cba/0QdrZZqf19csedIccKTBIS/DENT4mkZJiUjXHFHdM5vtF5UsbZ4u7ul6c7RahB1FZe0AjQT3PFeeZGJsszjRbkDj9BIFzNHVL6d3qewPRO0tFBMmSPd8LTYkdzd85sMfJ96TKPqDxAmIVxCHuaHVdZat96N9RSUI3pWtKLuW2K6C+7YdTh+RufjlXFfuN+u7d30DTP66i/86vpXovH9tp2L/3Or6U6Pv8vzX00ntyIoHnn5pIE8e7S/oxAeDrDePxjAATAHwHQhABJgBC8FDC0KTVpfNohhDAgvCWUctJ609XFTxEeIlTIQDOFSGriBzg5j8ECoV4HkKkq+orlBbxV7kuGSPgODlJlQimzTL74j6MACMQHARKRIWAWbNF1Y4fa5rF+JqKwPpGqaWntKE7r06hwwaql+fDq/+DL1QQSAq75o8ygOz826HOf2cE1BHgCAB1zHiEnxBgEsBPwEbJtPiJBOd/RcnPhjvGz6fTRRk9iJCt27dImgDAuPP63UrDO58cJUgGdpt4Ef1285vaq6xqZQMo5f+h321BeUF3WlqP71Ng7xevxgiEIwLQB9hU1EA/L6qlL3+upYpKe+fbaJ9wyI8dGU9XiRd5qPqrtt17G+ihFyto03b70H/M3S2rLT0k0gyyMtXXMrONCQDVU+P+jIA9AkwA2GPEPQKEABMAAQI6QpeBWNS05fcK4T3jmt8pInT/qsEPabn1K0p+ESKAT0qVa4NA22WDJlPfjOERilzwtoUw4vfXPi2tYeBtaR+hlzCx4H99fBtT378vpdaSRNj8hMF/ox4iR54bI8AIMAJWCJRVNND9/6ykdVvUhRcz0tvSjZcm0+FD4mSqBbYyo2j3IXpkSiVt2SHn/GOCC05PpAnjkhytxwQAfxYYgcAhwARA4LDmlWwQYAKAr4gvCHyzeboQunrPdAookE/Iv19zFueLnPyZQtxOpkHA7LJB9wpxvqEy3bmPJAIQzXtr1cOE3H+nrXNKT7pmyKOUHJvudArlcSVV24Wi/IOacr6T1j4hi64b+jihGgU3RoARYASsEIDzPfkf5bRfiPDJNrz6nzA6nq69IJlSk52pBq5YX09PvVpJxSIlwUlDtAHWHpAXS0P7x9LA3rHUUfyzNg7M4QgAJyfAYxgBawSYAOAbElIIMAkQUscRNsbYlf5r2yaGxve9RYTxn6TtSYUASI1rLxy2J5oF38IGlBA2dMO+JfSuiMBwWiZR31qgz8YNuyGUd9XgBylWiM5xYwQYAUbACoGN2+rp3mcqqKxSjgBIECn+t05IoTEj4h052zW1jfTZDzX0xidVrcQIfT0ppAWMPzmRTjoynpIT5ZkAJgB8RZ7HMwKtEWACgG9FSCHABEBIHUfYGGMn/ofXVrwUZyZ20fY0W9Q+R6lAmcYvtjIoyffxpR669ypJsWl0dcHDUiUT5S007umW3VCYH9fnT76aw+MZAUYgChBQJQDOPj6Brj4/mWLVK/1R0e4Geu6tSlq+Tj3dQOUoUpLa0OVnJ9GpR8dTQrw1EcDOvwqy3JcRkEeACQB5rLhnABBgAiAAIEfgEjNWPUrLTcT/sF2Usrpk4N3NueKfb5xCKMMl07qIElJwMlH+j5tzBCDSOGfHZ/TVpmnS9cPtVguEPoObdrMAoN2J8t8ZAUbAEwHk4U9+ppxK9slFAFx3QRKNOzFRCcRyITD4wdc19PF31a6/+lsZ0jsnhu4SlQmyO5uzFUwAKB0ld2YEpBFgAkAaKu4YKASYBAgU0pGxDmpCv7zsHjpQU2y4Ie/wf3RSIQCCJTQXGafTtAs40d9ufkOLvFBV+rfCwd8EgNt2swBgJN1q3gsj4H8EKg820v8KFX7ZV/kR+XGaU41XdruGkoMff19NX/y3hmrq7Hr75+925QmZAPAP7jwrI8AEAN+BkEOACYCQO5KQNmjR7u/oo3XPUkOjsVJxWnyGCP9/jDomZTfvY/qKv9Ga0vlS++qfOUoTD+TmDAE40bM2viIiLj7WiAA3mz8JAH/Y3SGpG10r7mJafKabMPBcjAAjEMEIvP9VNb0+s0p6h7oAYHpqSxKgUXz97i9voEUr6zXHf3PRIWpwpvEnbYtMRwgG3ndDKiEiwLsxASCDIPdhBNQRYAJAHTMe4WcEmADwM8ARND2ctBmrHhNl/X423ZWn+r/e6bXl99G6fYukkDgqexydmXedVF/u1BIBJ050r/R8qm+spe3l62zh9BcBgCgFkBZIWXCTtDC6i7ab5A6MACMQ1Qhs23VIEwLcu1/eW4cGQKfMGOrbM4aqaxppu0gl2Cte/IP10m93gLndY+i+P6UKm0UJA4/GBIAdcvx3RsAZAkwAOMONR/kZASYB/AxwhEyPsP8pS/9C+2v2mO7o9NxJNKb7ec1/r2+opWmCANh8YLkUChBsg3AbNzUEVMPnkR8/JOs4Gt/nZq08oAxBkyJ0GVChoWNSdzXjLHqrOv9JsanabFX1FbY2nNjjEjqp52W2/bhD9CBwqKaGKnfupH1r1lBFURHtX7+eDlVXU1VJCTUeahnVFJ+eTnEpKZTeqxel9ehBmQMGUGr37hSbnBw9gEXhTvFy/96XVUKZvzqid+8tYMjOf0QfN28uyAgwARDkA+DljRFgAoBvhgwCUGb/YO3fTcP/jXKuD9aV0SuFk0X9+U22S8S2jaML+98pRASPsu3LHVoigNfzLza+LJXzD+cfkRan5V5FjY0N0gSN22UAmyIWXtYEImVe/hHSf0KPi+nzDS8JAqDS8gogWuHSgfcQogC4RS8CjSLmunzLFir66Sfas3AhVRUba5eoIJSYkUGdDz+cck48kVK6dqU2KATPLaIQKKtopAeer6C1m/2r0B9M0FKS29BDt6SKqIVYzQwmAIJ5Grx2pCPABECkn3CY7o8JgDA9uACb/aFw/qEBYNaMFPzLa0tp6rK7aW/VDltrWbTNFiLDDgt3fU2fCqe4rqHGdoKYNrFahMbJva7QqjSoEDRu5tSrRix0FdUhJuQ/QOv3L6Z/r33GljDgcpK2VyGiO1SXltLW776jbd9+S3UV9tEiTsFI7NiReo8bR92OOYZiEhKcTsPjQhCBDdsO0YMvqKUC+HsbSDUYkBdLpxyVQPl9Yqlj+zYUG9uG6usb6b8LaumFtw8qpR1cPi6JLj6jqYoBEwD+Pj2eP5oRYAIgmk8/xPfOJECIH1CQzZNxFId3Pon+0O/2FpbC8Z+y9C6qqNtvu4P0+A507dDHKTOxi21f7tCEwJrSBfTu6ieo5tBBW0jg/J/Y81I6LueC5hKNqOowVaR1lNXutR3fNSVPCDw+SomxKbZ97TqoRCx0T+tLVwhhSEQg2JFQ+rpcTcLuBCLw7yJ2u2zzZlo9YwbtW7WK8PofqIa0gN7nnEM5J51EsUlJgVqW1/EzAotX1dGTr1RSWaW7gqqqZmeJXP3xJyfS8aPjKC3FOOKkqrqRHplSSbBZth09PI7umJhC8XFtmACQBY37MQIOEGACwAFoPCQwCDABEBicw3WVreWrafry+01Dr1H+73zh/A/NOr7FFu3GeXZ208EMV5xV7Aap8lrhfbSzcqPtMCPnH4NUzqdvxnCaOPhB27XsOqiQFrntBtPFA+/WnP+aQ1U0rfBe2la+xm4J4vx/W4giqgPy+ldMmxZwx98bxIT27WnglVdS55EjOTUgQm7YivX19NSrlVQsRP0C3Xplx9DE8Uk0fGAc2WWa7N7boIkX7iw2rtBjZPvIwXF09zUplJf7e9WeQO+R12MEogEBJgCi4ZTDeI9MAoTx4fnZdNSU/3LTq6armAnEQVzurZUPS4WncwlA+UOsO1RD74iX/9Wlc20H6Tn/Z+Rd0/zyrw9atPtbqZB69D8mezydkXe17XpWHXZVbqbXBZEkE3Hg+fKPOXdWbNT0JKrqyy1t8Fe1Ap82zoP9gkB9VRVtmDmTNs+a1UrEzy8LSkwKTQCkBAy4/HJNRJBb+COAigDTPqqiH0WYfSACSzLS29IfL06iI4fG2zr+QLeyqpGenlZJ8wrlX/8xDkKA11+UzK//4X9FeQchjgATACF+QNFuHhMA0X4DzPc/fcXfRLj5fNMOOWn96aqChyghpmX4a6AdzGg5QdkQeivnH1h9sv5fNHfn57awYZ7z+t1KwzufbNvXrAPSSFARYkfFets5EA0yseBB7eVfb3YilHo/N7UKbA3lDsFBQIT771u7lpZPnaqp+odiQ/WAoTfdpAkFcgt/BFAdALoA0/59kArX1fuNCDh2ZDxd/Yck6tBeTlwSdn3yn2qa+n6VEsgI+7//xhQa2j+OCQAl5LgzI6COABMA6pjxiAAiwARAAMEOo6VkhPyM8v+xRbvIAR0GsxSCMIIpYKaiosLryx+QekUfkHk4XTzgLoqLaS1QphJS76tAo4riP7Qgrhz8N+qS0qsFprL5/4M7Hk2XiAoA3CITgUO1tbT1669p7XvvhcyrvxnSqBgw5MYbKXPgwMg8jCjdVXllAy1ZXU/zxYv70jX1hAgBX1tCHNE1FyTTaUcnSL366+uVHmigySL0f9tO+dB/jB13YiJNGp+oiQiyAKCvp8fjGQFrBJgA4BsS8ggwCRDyRxRwA+3yxK1ehz/fOEUr82bXfHUw7eaPlL/DkX531RNUWDLbdksdk7JpUsHD1C6ho2Ff2ZB6DO6c0lMTAEyOTbdd16iDbN5/QkwyXSQIi/5e5ftkRCixLoik8X1vEZEKJzmykweFNgJ1lZVUOGUK7VmwILQN9bCOSYCwOSqfDK2ta6Rlggx47OVKqq5REw3Ea/+dk1JocN+mknwqbeO2ei33X0Wo8OjD4umWK5IpJYmdfxWsuS8j4BQBJgCcIsfjAoYAEwABgzpsFrIL40fY/2WD7qXe7Ye22pNd6oA+gMO25a6DrKaCmSPtucr8nV/Sx+ufty2phzG+vKrLhv5DqHCs0Ck4ottZrcCwI6H0AWnxGYKoeIxAfnCLLASqiotpyXPP0YENG8JuYyABhv/5z4S0AG6Ri8AXP9bQCzPsK7J4IoCX/79cm0qjC8T/cNCQ///wixW0bG297WgICZ5+TIJIMUimhPim7vz6bwsbd2AEfEaACQCfIeQJAoEAkwCBQDl81rB7xTerua4SYs5l2+zvQ31DLb0utBg27l9q2bkp7/8czZk2a4gkmLHqMVpR8rPtwpjvnD430qiup9v2Neowe/uH9NWm12yJhiO7nU1n9r6ulVAh5pRNJckTJNSVomRgbNvfft06spgHhRoCyPNf8swzVL5tW6iZJm1PWs+eNPyOOyipQwfpMdwxvBB4/u1KmjW7VtpoOOTXnp9MZwkxvjZtpIe16rhgRR09+lIF1VhoAEJY8MZLk+nwIXEt1mICwDnuPJIRkEWACQBZpLhfUBFgAiCo8Ifc4q8J4Ta8PJs1MwHAg/Vl9PKye2h35RbbPbmhMG+7SJh3WF06T3PaQQRYNeTOQ5DRU0DPu39p9S7tbA7UFNuiggoPVw1+iLqm5tn29e6wr3q3UO6/h/ZV73FsswrxcXruJDqm+3hlO3lA6CKAl/9Ff/87lW+x/x6R2UVscjJlDR9OnYYNo3Z5eRSflkb4Z3o7VFdHtWVlVL55M+1euJB2z59P9QfVXnXN7MgaMYKGCk2AmITWmhwytnOf0EWgRnwtP/5yhZIS/5B+sTT5j6laKL4vDUKAsxfW0vNvH9QqAng2pBece1IinXZMPCUntl6HCQBfkOexjIAcAkwAyOHEvUIAASYBQuAQQsAEmdxrs/DwvVU7aMrSuwj16q0aCwDaH7Tsiz1evi/sfwflCyE8q/bT9o+0so6Y16758qr+zebp9MO29yyXsLO5pKpIkBV3U3ntPst5fCEq7DDgvwcHgaq9e2nR00/77Py3iYmhzsL5zj3rLErPzSWU6pNtDfX1VLxkCa19912q3LFDdphhP6w7cMIE6nHKKT7Nw4NDDwHk/SP/f8Fy+VJ8t1+ZQicd4V60EnQINmw9pOkBxIgrntM1hjpltDUVFWTnP/TuEVsUmQgwARCZ5xqRu2ICICKPVXlTMk78Udnj6My861rNLZuvDsftuqFPiLzt7sr2RcsAWSc4r30BTRj0gKHqv46V7Is6+iP83+mrumyUQf/MUXSpUO03C9uXJSt8ISqi5R6F0z7x6r70hReoePFix2bD4e565JHU78ILKbGjsRim7ORuVR+AHsCIu+6itB49ZJfmfmGAgCoB0D6tDT18Wxr17BYTtN0xARA06HnhKEOACYAoO/Bw3i4TAOF8eu7ZLiO+dm7fm2lUl9NaLTp/11c0c91ztsaYpRDYDoyiDjKCfXYv6Tpcm8tW0PTlf6OaQ/Zhzb6I6sk47kmxqXRF/n3UM32Q4WnKkhWs/h9ZHwa8uq+ZMYO2fPml440ltG9PBddfTx0LCgST5VuItacRpatW0bLnn6fqfdYRKVaGZx97LOVffTW1jVVXfXcMCA/0KwL1ogrfs29U0vdz5TQAunduS4/+TxohNz9YjQmAYCHP60YbAkwARNuJh/l+mQQI8wN0wXy7V3yr8H078UDdPLMIAhfMj4gpEKaPagprS61Ln3VJyaWrRdm/ZBFRYdYw10drn6WFu7+RwgapBJcMvNtQmM9qApALrxZOpu3l6yzXsZtftlRhu4ROWpnCzMQuUvviTqGNwM45czQnu7HBWX31TocdRvmTJlFiZqZfNlom9AiQmlAtUhSctLbx8TRSRAFkDhzoZDiPCVEEXvuoij74ulrKOiYApGDiToxARCDABEBEHGP0bIIJgOg5a7Od2r3ix7VNECUAJ1PfjOGtprATD8SA2LZxImf9TpGzfhSDbYIAhPqmLP0L7a+xFtI7PudCOqXXBEsc4VBPW34vVdaV2eKNiAI4/wMyR9v29e4gE2UgM7+MhgDWRgQKIlG4hT8C5Vu30sInnnD8wp5z4ok04PLL/S60VyZEAhc99ZRjO7sccYQWoRAjyABukYHAT0KIDzoAMi0tRaQA3JpGeTnBSQHg13+ZU+I+jIA7CDAB4A6OPEsAEWASIIBgh+BSTgkA2QoAZiUEQxCKoJm0QZT9e2vlQyJkv8rUBhAxyKPvlznS0k6kZOBMZZovOfXfbXmLvt86w3IZu4gFiEeiUkHxQevSbwkxyTRh8P3UKz1fZlvcJ4QROFRTQ0vFy/8eob7vpPU89VTqd8klAXOqfYlUiEtJoZF3361VIuAWGQgU7T5Ek58pp5J99uKq2PGV5ybRBaclBmXzTAAEBXZeNEoRYAIgSg8+nLfNBEA4n57vtjslAGRDt+GwThB12yE2x80YAbszwKj0+A507dDHLUPgd1Ssp2mF9xHIGbsW0yaWzut3Kw3LOsGua6u/I83gtcL/R+v3L7EcO7zzSfSHfreb9pHREMBgX4gK5c3xAL8iUPTjj7R86lRHof8I+x96ww0tSvr51VgxObQKVrzyCsFuJy33zDOpvyAs3NQocGIHj3EHAajwP/1aJf28SK4SQG52DN1/Yyp1FEr9gW5MAAQacV4vmhFgAiCaTz+M984kQBgfno+mz9r4Cv1U9JHpLGYpADKidXD6z+lzI43qerqPVkb2cBktBbvXdIjpvbv6CVq5d44UWDLVBMwmKq8tpamibB8qSFi1cX3+RId3PdOwi+zrP4v/SR1nWHSqKi6m+Y8+Sgd371a2N61nTxp+xx2U1KGD8lhfB1Tu3KnZ7UQPIDU7m0b99a8EwUJukYHAL4ub0gBk5SvGnZhIk8YnUmxs4Ehwdv4j467xLsIHASYAwues2FIPBJgAiN7rMHv7v7V68WbNLPT8w7V/p0W7v7MEzheF+Wg6kRmrHqXlJT9bbrlP+2E0seB/TSMpluz5D/177TN0qLHeFjrZagJmE8mUjrTTfpi9/UP6atNrIpbAOpS2U3KOJv6XGscOlO3BhnKHxkZa+957tPGTT5StRFm94X/+M6X36qU81pUBwnZULNj0+efK06FMIWzvNHSo8lgeEJoIVFY10sMvVtCytfbftdiBuAJ07fnJdNbxCQELBGECIDTvDlsVuQgwARC5ZxvxO2MSIOKP2HCDMuHn3mUAZV+AOfxf7k7JiClChHHi4AcNJ9xVuZleX34/ldXKKZYXdBxDFw28y3Fahl3lCBhppVmwq3KTsPcBW3sRQXJ67iQ6pvt4OSC5V8giAFV9vKLXlZcr2QgHGoJ/yP0PmPdkYOGBjRtpwWOPUV2lnACc5xR5Z59N/S6+WGnf3Dm0EViwoo4efamCauQyAShW6ABeeW4ynX18fEAiAZgACO37w9ZFHgJMAETemUbNjpgAiJqjbrFRGQLAO5cbL/8frXuWGhpFYWSTxqHb8vdJhgAwSwFAOTth44QAACAASURBVL53Vz9Ja0rnSy0ILYErBz9AmM9pkyEAMLdRCkDdoRp6R6QqrC6da7s8v/7bQhQWHRoPHaLVb75JW77+WtnejuLlfNhNNwU079/IyEO1tbTshRdo93y5z5nnHBkDBmjpC3HJycr75wGhiUB9fSNNeb+KvvixRsnAwX1j6YZLkimnS4xf+SwmAJSOhTszAj4jwASAzxDyBMFEgEmAYKIfnLVRe/5tEYJe12D+QyYjMUvUn3+UMhI7Exy46SsfoI37Cy0NZudN/jxlCICk2FS6SqQAZKf2bZ5Y1fmH8N/YvGvoiG5nyRtn0FOWAMjveLRWZlAXgES4/6yNL9MvRZ/Yhv6DQDqr93WmGgI+bYAHBxSByh07aP4jjyiX02sryueNvOsuyhw4MKD2mi1WNHs2Fb74orIt8e3aaToAad27K4/lAaGLQHFpAz34rwratN2cCDeyHikB/XPFd/GxCTRsQCy1T2vrKhnAzn/o3hm2LHIRYAIgcs82KnbGBEBUHHOLTcqo+cOBg9N4Wq+J9NXm12jOjs9sHTiZmvXRh7bxjmUIAIzsmpInVPVvoy6pubT5wHKaue6fVFJVJA3jgMzD6eIBd1FcTIL0GKOOW8tX03SRclBVbx0ODcLh+B4X0Zjs80RlgnL6bMNLtEqIFNrl/WPNnLQBgvB4kFACkFsYI+BD/nz2scdS/tVXU9vY2JAAwGkaA4yHDkCWqGLALbIQ2LDtED34QgXt3d/geGMpSW0op2tb6t8rjvr0jKH0lDbUo2uMSBUgihFkQVqKGkHABIDjo+CBjIBjBJgAcAwdDwwVBJgECJWTCIwdKBmHWuy7K7e4tmB6Qge6avBDlCUE3LjZIyBTBcB+FuseIA8mCofaDTG9AzXFNGXpX2h/zR5fzTIcD6f/skGTqXd7Fk7zC8ABnLS6pITmQfl/1y6lVeNSUmj4nXdSRt/fI16UJvBD51qhX7DwiScIegCqrf9ll1Hu2LGqw7h/GCAwr7COHp8qrwfgdEvQETh8SLzQEkikblni/zBpTAA4RZjHMQLOEWACwDl2PDKEEGASIIQOIwCmyKjQy5qBaAG8+p7c83LZIVHfb+meH+gDUVXBSlPBF5Ca8v7/JvL+e/kyTfNYlByctvw+LQrB7Yb7c1T2ODpDpCroqQNur8HzBQ6B7T/8QMunTlVesPOoUTTkhhsoRqQBhEwT0QwrXnmFtv3nP8om5Zx0EuVPmqQ8jgeEPgLiWtDshbX0zPRKaVFAX3bVr1csPXBjKqWnti4ryM6/L8jyWEbAOQJMADjHjkeGEAJMAITQYQTAFBlRP1kzOiZl06SCh6ldQkfZIVHfD2H8Ly+7m8pr97mOBV7TLxJh//0zR7o690/bP9LKR8qE86ssnNe+gCYMesDnNAWVNbmvfxBwKpwH5f9ht9xCIAFCrW364gta89ZbymZ1GjZM21NMgm/pN8oL84CAIbB4VR09+UollVValzb11SCkCDx0ayrl5bROjWECwFd0eTwj4AwBJgCc4cajQgwBJgBC7ED8bE5F3X4tDaD44DafVvK1vrxPi4fxYDjR7656ggpLZru6C385/zDyQE0JvVo4WUmDwG5zHZK60YT8+6hjEoul2WEVDn93mjOf3qsXjfzLXyg+PT3ktrln8WJa9NRTynZxJQBlyMJyQPG+BvqHiARYurreb/Z3y2orCIA0ysoUAgFejQkAv8HOEzMClggwAcAXJGIQYBIgYo5SaiOzt39IX216zfGLLoduS8Fs2mlHxXqaVnifEMsr822i30anxLWji/rfSb0zhrkyn9Ek83d+SZ9ueJEONfr+Y9ftNAW/bZonlkZgy5df0qo33pDur3fse8EF1Pvcc5XHBWJA6apVmg4AohtUWkq3bjT63nspQVQE4BbZCDQIPcBfl9bSKx9U0R5RKcDNhgoC156fTGcdn9CqcgA7/24izXMxAmoIMAGghhf3DnEEmAQI8QNy0TyUlIMDuk0ovKs2OP9Dso6j8X1u5tBtVfA8+qO6wheiTJ6vDjUE/y4deA9lJnX1wRr7oSpl/axm45d/e6zDrcehmhpa8uyzVLxkiZLpsYmJNPKee6h9nz5K4wLV2WlUAxMAgTqh0Fmnvr6R5i+vpxlfVNHmokMEYsCXBuf/inFJNP6kBFEhgPP/fcGSxzICbiPABIDbiPJ8QUWACYCgwh/wxUuqttP0FQ/S3qod0mvD+R/V9XQam3sNO//SqBl3hEM9e9sH9P3WGVQnhPZUW1zbeBrV5Qw6tdeEgJ0FyIqvNk2jX4o+UY4ewd3J73gUndPnJkqOS1PdLvcPYQQqd+6k+Y88QtWlpUpWhnqovNN9xYuX/1F//Suldef0FqULESGdD5Q30iKhEfDNL7W0ZmOdslhgRnpbuv3KZDpsYFyrl38dIo4AiJDLwtsISwSYAAjLY2OjrRBgEiC67kdl3QH6UCjSry1daOvQIWx7bN7VNLjTGFZsd/GabC1bRf9e9yyVHNxuewZYNqZNLA3oMJpO6zWR8JoejLZy769CFHCaFHkEx79jcnc6r+8t1CN9YDDM5TX9jMCuuXO1CADVlnf22dTv4otVhwWsf82BAzTvoYeococ8SQrj4tLSaJSIbEjv2TNgtvJCoYkAIgGgFbBmU7349yFas7mOiksbae/+1iECyPMff3IinXRkPCUntn7199whEwChed5sVXQgwARAdJxzVO2SCYCoOu7mze4RgoDQBVi/fzFV1h7QwtLhuCXGphBCzFGqrZ9Qlofzyc19BBANUFS+jubu/Jw2l62kClEhoPZQtbYQzgE5/t1Se1NBp2O1V/SEmCT3jVCcEXdka9lqQirD1vJVzfcG08THJIrKEJ2oX8YIGtnlNMpKzlGcnbuHEwKrXn+dtnz9tbLJw//8Z8o67DDlcYEawARAoJCOznVq6xqpsqqpikB8nPieT7J2+pkAiM57wrsOPQSYAAi9M2GLXECASQAXQOQpGAFGgBGIAgTqq6tpyT/+QSWFhUq7TczM1MLkU7r6V7tCySivzkwA+IIej/UnAhwB4E90eW5GwBoBJgD4hkQsAkwCROzR8sYYAUaAEXANgaqSEpr/8MN0cM8epTlDPf8fm3FKALAIoNJV4M6KCLDzrwgYd2cEXEaACQCXAeXpQgcBJgBC5yzYEkaAEWAEQhUBp6Xyck44gfKvvlrkuMiHPQcaAyYAAo04ryeDABMAMihxH0bAfwgwAeA/bHnmEECASYAQOIQoMaGhvp5KV66kHT//TKWrV1ONUBNvFOpJbUQtJIQI551zDnU76ihlZwHlyfYuX0675s3T5tdVyuPT0ylz4ECCCFl6r17K8+JYYF/Zpk20/b//pb0rVlCVeAHFP2sbH0+dhg2j/kLcLLlzZ8sTrC0ro93z59POOXOobPNmqj94UOsP+1KFgnj344+nTkOHUlxqasBvAmzbKzArFfjtW7dOe+Ft8KiHjhDu5C5dqGNBAXUUNqbl5GjnFYyG+1O+bZuGJc754O7dBPvRYFOCsBX2dTvmGOo0ZAjFJif7ZmajyN3dtYuKfvxRK32H/61jg7PDOn3Gj1dbx3POxYupQgjPNR46pN2n9B49tDnx79gk5/oPwGnf2rW046eftDurf86AR/vevanXmWdSh/x8pXMsmj2bCl98URnP/pddRrljxyqPC+SAQBEA+F7CmexZuJDKtm7V7hLubaq4s/0uuED7PrEiSg7V1Wn3fucvv7T4nsPdSRGf0c6jRlG3o4+m5KwsR991gcSc17JHgAkAe4y4ByPgTwSYAPAnujx3SCDAJEBIHENEG1G+ZQst+9e/NAfOrOGH66jJkympY0cpLOqrqmjT55/Tlq++anaqjQbiR3beuHHUWzhrbWPlBQ4rtm+n5VOn0v71603taSccqhF33knxQhHcu+EH/7r339cIDzh5Vg0/4nudfjr1PvdciklIkNq/006HhOOxZ9Ei2jhzpuV5GM2f0L69hmX2scf65KSq2A7He/MXXxCcUE9ywhbP007TSCUnznRdZSWtfvNNzWED4WPWht1yC3U5/HD77QjHH/do9dtv037hnFs13Klht95KSR062M/r0QPniru2/oMPqGb/fsux3caMoUETJkiTF2vfeYc2fvqpkj3oHOoCgLCxTHw3zX/0UaorL1fan2x6A76n1r77Lm37/nvT7wF8/kfedZdGWHo3nOv2H36g9R9+SHUVFZY24rsuQ8wxWERd2BGTSpvlzgFFgJ3/gMLNizEChggwAcAXI+IRYAIg4o84qBvEq/eip56i6n37LO2QLasFhww/iNfMmGHp+Hsuhh/GQ268kboecYQUFrI2x4gf7iO8f7gLZ2+nKJm24pVXpO3TjdKcv5tvpqROnaTsVOkE3HYvWEBQc7dzEO3mBRGQP2kSZQ0f7rfXRhUCxcxeJ3giQmPpCy9QsXiht2sDr7iCegrixqrVijJzq996i3b++qslmeA5B6JCgG+bmBg7E7S/g1RY8eqrSoROX/Hq3FsQJHbh+SCvCqdM0cgQlRabmEgjRZm89n36qAwLeF+nBABe7EEAWRF2KnfJqFxi5c6dtPSf/9Qih1Qaoj2G/PGPfv18qtjDfdUQYAJADS/uzQj4AwEmAPyBKs8ZcggwCRByRxIRBiE8H7XDEUJt1xBqPvreeykxI8O0K5ypQvEqL+OceU+SOWgQDb/9dttXz1rxErjwySfpwIYNdiZrf/d8BUb49YaPPqKNn3wi7ex5L5Im6ooPv+MO5RdgK2MRLo9oBuRyu9WcRlbYrQ+iAs7yytdeUyZQjOZWxXPLl1/SqjfesDNT+7vdCzciX5Y89xzBkVNpsur5uG9bRWm+NeKF3i7KxHv91OxsTaEfZI5Vc1oBIL5dO23+NJHmEsrNqb4BUjUKrrvOnKQRRODa997Tvgtkmvd8qLiw9PnnlSMT9LUQVXCYICg6hXAJRhlcorEPEwDReOq851BDgAmAUDsRtsdvCDAJ4Ddoo3Zi5GuDALAKo9bBQZ75sNtuI7wcGjU4UUueeUbpldNzHlmnCnnTCx57TMpmzK+/AsMZQ6g0UhJk9mt1KfCjfegNN9iSFbYXSzghCPdfJvK3de0B2zGKHfAC3v+SS5TSK8yWAGGEMPntCJe2CL1XNJG6iMiPguuvJ0RsWLVqoXY/T4SDHxRpB3YNmg2j4eAKwqZV8xF3kCsj775by9U3a0hTWDV9uvLLvD6fYfSKwWKBypG3w9tffy9ZtowWPP648vQ9Tz2VBl55pek46FPMf+QR6e8rz4iCPSL6ZJmIQvH1MwsyFSSVpoHCLWwQYAIgbI6KDY1gBJgAiODD5a21RoBJAL4VbiGAF0mEJSNcX6ZZ/aBGmO6ip5+m6r17ZaYy7CObYqDyAoyFQAD0EM7AFrzEilBvtxxX2RBtU0CEE7r122+112zV12EVkOGs9hT59v2EIKKKxoL3GojuWPbSS1SydKnK8lJ94ewOFa+hWTavoSqEFQQH8cINQcAW7Tfnf4kI3ZbVLDDaRIEI4c4WufpGDek0CA3fJ8Q0fWkj//IX6igEE62a0xKApvj4YrAfxqp+3nUT7NI/VFMLdAIA2iOL//5325QpWSigK3CYIFaDITIqayP3+x0Bdv75NjACoYEAEwChcQ5sRYAQYAIgQEBHwTLIM8cLWEVRkdRuzQTVIByIl3/VMGrvReNSUrRX1XZ5eZb2qDoEcASQc4sQe7ecfxgoS1gYbiZAzr++tq/hxnjNhkikk9QOqcslOnUePZqGiKiKmLg44yECsxUi7WCbIE1kmlkIOPawWES9+OL8Y30zB9Mt5x9ryBAAqo6sjp1MjrwMzv7uA00MkHeqzQ47VdyAV5/zz29y/n0gOo32YUdWqO6d+/sPASYA/Ictz8wIqCDABIAKWtw3IhBgEiAijjHom1DJrTVzdqvED2G8/COX2tcm61Aj/BaihbINKvAQYbMTOZSdz7NfrijZhvB6O6E277ndckJVbIbq+Cgh+qYqYKgilKZij3dfuxQQTfvhiSfowMaNUssYOVWy4pEyCxg5mG5jZefEwk5VRzacCACU1kOo/W5RQlSlWaZ//DYRvg/mPfSQVDoJhkCwEhE0+9asUTFFqi9SAHDWraJVpEZzp0AiwARAINHmtRgBcwSYAODbEZUIMAkQlcfu6qY3iDJzKIMn04xKarnt7MiKkjnNCZbZp2ofTRhRONWJkqURMT8iJVDWzO1XRBnbkcYx4PLLpdXrSby6bxaaCaslRfdkbDDrY5dXjzJ9CwRuEL2za0YK926SVUa2QmMClS8QoeJGk9UAcPp5CIcIAFXSR8ddRrDUqXaCG2frPQfuEyKsOo8a5Y/peU6XEGDn3yUgeRpGwAUEmABwAUSeIjwRYBIgPM8tFKxWUf+Hvd75/247O1gjpVs3rcpAglAnt2pOHR5/4I4f7hDx6jR0qNT0qBleKPLod82ZI9Xf7U6yaRb6uogSWSBe3VXC5RHJ0fvcc6nbUUdpL5pw4lAxQGbP+VddRTknn2y4bZXUD+/8dtxXaC3Ipg/Y4W4UrbL1m2800T+30kxkI2Kcfh7CgQAoF/n2SFOC/oRKg0gnynValQAMJQIAe8O9z584UTmaSAUX7usbAkwA+IYfj2YE3ESACQA30eS5wgoBJgDC6rhCylhV4TDv/H9/hLDbVRnQAXTq8HgfAGq4w3GHAj3azl9+Icyt6sAZ1Qc3O+ydwvFfJkqHqa4BoiFViNp1EXnyaT16aOKBTsX4ZNMWVMstYs+IFEF1hMQOHVpAULljh+bI2aVhmOVCq9a6987/L/rxR1c1ILzJKjdTC3Tg/E2IhQMBoJruo2Mn85l0kwAA4ZR93HFaeg1IM9w31QoB0D4ZcdddFC8ING6hiQATAKF5LmxVdCLABEB0njvv+jcEmATgq+AEAZVSet4vkQhdX/jkk9Lls2TtyznhBMq/+mrbFzA3CAAob2OtlK5dfzfPoTq8zGsjFnHiUGMc8oOhOK/Va2/ThpzmResblU1bUHlxx9wotzf8jjsoycv5x99knS0zAkC1ZJvnPP5IufA8c7dTYfRz8jchFg4EAMp2bvz0U9mvkOZ+ZoKlnhPJ3kmrxRPat9dKDXYeOZJA0umtqriYFgmxQBVtFNkUKGUweIArCLDz7wqMPAkj4BoCTAC4BiVPFK4IMAkQricXPLs3ffGFVhJPpnm+TLkdSu25vlZWT4SO2zVfCYCcE0/U8uANw4MFCbD2vfdo4yef2JnR/HfZcmpOXqHx4j/42mu1KgZ6U03fMNqInYNUXVJC80S+/cFdu6RwQGrB8DvvpIy+fQ37ywqumaUAwJGaJyII6ioqbO3xzJ3HfV3xyivai6ybzTMlxu3Qf91OfxNioU4AOL3ndmKSOr6+EgD43A+79daWJKLHJVNNn7HTwHDz/vJc6ggwAaCOGY9gBPyJABMA/kSX5w4bBJgECJujCrqhquHUno6I6o9alc3aOaX6XL4QAD1PP11T7Yeat1lTEZvDHDKh2nglxotg6cqV0pB0FOkJw266qYXzj8FOHSPPhe3yjfHqitdX2ZY3bhz1u/BC0+gNGUytHKBdc+fSElG6T6Z5CsD5674iIiN7zBjCSy8EHQ/u3i1jmlKf/pddRrljx9qOcfp5CHUCQIvcQNpIaaktBp4dZPflCwFgFe2i21KHz7yokLJv9Wpp+2WqPkhPxh1dQ4Cdf9eg5IkYAdcQYALANSh5onBHgEmAcD/BwNivqqytv8ri9XXxP/6h5bhaNbyMxQnxt32in2yuu0zZLn1Nxw6PEAZDfrrna7rRPlQdAxmxNpWSi7BJm1OUBUvPzW1lohsEgFFVB30hhNsvePxxQl67TEvMyKBRf/2rRoSYNZmIk+SsLBo1eTIlGVRUUAkF18PzYQtIg+IlS0ztgg5E1vDhVFFURNApkGl6hYF24mxWv/mmbY164JKanU17Fi0ikG+yDeKSWeLO2jWnnwerO2C3ZiD+XjR7NhW++KLyUrKRRKqfc90Q3HecDVJz7NqKV1+lbd99Z9et+e9mKTDSE3BHvyDABIBfYOVJGQGfEGACwCf4eHCkIcAkQKSdqPv7UXlZ8wyntgthxwtuX/EK3OuMMwhq9yqvXzJlu3QknDg8Mi92+vyqDrYMAaDiwMIOK6E+1QgOoxtkFSYNfYhFTz2lnaFM63788ZQ/aZJpaUFZzYLOIt1hiCBoYuLiWiwrO14fpAvA7Z4/XyMAzEgoOHKH3X67Vt9dJkJBn1+/qzWijvyCxx6juspKU5j0dBNEnBROmUI7fvpJBlJSyQdXsd1zcZnIFSlj/dBJ9cx1E2RLJ6K/EwKgbXw8HSbK9YFkkmmqOhpMAMigGvg+TAAEHnNekRGwQ4AJADuE+O9RhwCTAFF35EobVnmN1l9lkS8P4b8DGzaYruUZXq/qRMsK6WFxVQLA6jXdaDOqttsRAKqhwDKl+jbMnEnr3n9f6dw9O+uv2O379NFEBZGiAIe2QpRd2yz0IcpEzr1MkymDKLN/OG5DhWNl9OKtGrGCVBII6FmlXHg7ctgvQvnrRMlCu4a7ikiS1UJDY/sPP5h21/vpEScqr8GyuhJYXMV2T2NVSAY7TNz+u2zVCO91VZT0nRAAA664gnqddpqtUKluFxMAbt+MwM/Hzn/gMecVGQEZBJgAkEGJ+0QdAkwCRN2RS29YJZ9aDxPes2CBZRk173x1VSdapmyXvkFVAqDPH/5AfcaPl/7RLuOweoJtF72g6qBlDhpEw8XLtFWqQvHSpdorvWyKhezlaBQiiG3QWVQbkGlWYfv6eBk8UYqx4PrrCUSAd1MpWamnktSKdBWrKAZvR07ljBBi3nHIEMvX/1YRJwJXiBFu+89/ZGAls2gIo8GyAoveY1Vey6WMdrGTqgaFvnS/iy8mfJfINFUCIKN/fy1iRKVMnypRJ5v2IbM/7uMOAkwAuIMjz8IIuI0AEwBuI8rzRQwCTAJEzFG6uhGZfGx9QdRTh2I+QqnNBOyMXthVf1zLCgDCLlUCQDWsVtV2u1Bq1VrmMmSIqkq/ygVqhP8vOUDKURXO74aPPzaNWEAIPtTUjcoHwgyVCgAgJEaIagSo5IAUAKOGEpCH3XYbgSzQm0pZzOH/8z9aPr/Z6z+iC0aKeu5YR2+qhJhsHjvmV42Q8MREFzOUPO6AdFPVoNCNkomc8dyA6udcVlzQcw2VqA+MYxHAgFwxpUWYAFCCizszAgFDgAmAgEHNC4UjAkwChOOp+ddmlR+lcEbhoFnlUmvOyjnntHg1Lheh5FDwrj1wwHYzKgKAmMzfBICKRgLssavXrvoKKEWGCKd6zYwZtOnzz23x9WcHGbIC60NPYNNnn2k13Rt+0xaAAF+Pk08mRGjAeTNrKueNEPA+559Py55/3jA338g5V7lTCJsfOGECrRHif3h5N2pGFRFUnE2ZtArPdZ3my2MOu2oQ/rw7ZnPvnDNHOz/V6JbOo0Y1aUgYRJEYraVyJhivSgConovq92Awziba1mTnP9pOnPcbTggwARBOp8W2BgUBJgGCAntILqq9RD73HBUvXixlH0Jqkfdv9poKcgAvrt5hsSovqir5zirOmr5B1QgAFY0ErIEoiYLrrjMWwVMM/fbMzbc7IJWwdbu59L9rKQCS4f8Yo1eIkJ2/ob5e0xtAQ4qDVTlGfc5t335LK6ZNk1oCThoU982Ikexjj6X8q69uta5srjaU31O7dzcV88NdxuchsUOHFvaqEGKydew9F1AVmdTHhlolANlKI96XAaQJiDOQALLN3wSAamSGTDqN7N64nzsIMAHgDo48CyPgDwSYAPAHqjxnRCHABEBEHadPm1ENRe4tcue3fv214WsqfnQPufFG6iryt72bitMmFUbusYDKizCGqRIAKrZjfqt67ap4Kwmz2YTW+3RRJAcHImRZ1jmHyRDeg5ihUQlDRBkMF855Rt++rXYnG6WBsoxw7JCCYeSEDr72WgLJ4N1UCDEnTrmKroenbaph85LXwnE3u0ojZhPL6GZ4j/U3AaBC+sA2u0gix6DyQEcIsPPvCDYexAgEDAEmAAIGNS8UzggwCRDOp+ee7So/evE6myBKpVUVFxsaYPWje9Xrr9vWR9cnVcl3xhh/EgCqJfZAgoy8+27qkJ9viJGMAJ7nQDs9Ae9F8Jq+9IUXpCM6rG4SXv/RVCIAAkEAqKSs4OUdSv5GJQzNXv+xZ5U1zDA0i4ZBfxXdjZwTTtCiFGSFGDG/qrPpuQcV4Tz3volaz1RdWqpVGinfulVpGSsi0moile9CzKOaAqBKyvQ89VQaeOWVSnvnzv5DgAkA/2HLMzMCbiDABIAbKPIcUYEAkwBRccyWm1T90Ws2mVXIbX11NS35xz+opLBQCnBV5Wt/EgA1+/dr2gUVRUVSttuF7arirUoAwMiqvXtp0dNPa2J5vjbVFIBQIwDM9o+8cNwzI6JGNUrDaA1LJ1QxDUQ1rQL2gGha8MQTdGDdOuUrgLQGnGN8erryWLcGgHiDpsXmWbOUpzQSdZSZRPWzqUQA4Mxfe40QTSTbpLQ/vCaDzsDB3bspQZxdMM9Pdo/h1I8JgHA6LbY1GhFgAiAaT5337BgBJgEcQxcRA1UF7sw2bfX6r1K2TSnk/Tdj/EkAQOvASvDQGw+79AVVJ8MJAQCbIEi39J//pH2rV/t0T0ONAFAVUnNyX6E6D9KnfNs2x9hZvf6rRIHYRZSYGQgS6Nd77yXsRbU5yZ9XXcOuPzRJFotKI7pApF1//e8gdoaK3P8skfqh2lQ/myoEgGqVDmXdB0Ew7Jw7VystiSggCGoieqDHSSepwsD9DRBg55+vBSMQ+ggwARD6Z8QWhhgCTAKE2IEE0Bw3hOPsQm73r19PCx59lBAJYNdUBQAx3xahSYAUA9kmqwGAsPFlIpzeTPDQaD27MmqqToZTAgC2uLYHswAAIABJREFUAW+QALICj632gxQABQFAjPd3BABe5xf9/e+0VzKaxOxOIDe/+/HHG/5ZhbByMr8K6absCOLcf0sDQWlClfQNz704fUWX/Qxa9UOK0XzxfYGXbNXWReiPFFx/vbTyv+f8B/fsoXkPP2yo52BkhwoBgBKRy6dOld6OHZHoPZERYZLcpQuNvuceSuzYUXpd7miMABMAfDMYgdBHgAmA0D8jtjAEEWASIAQPJQAmuUEA2IUMF82eTYUvvii1G4i2Dbv5ZopJSJDqX7ljB/16331UX1Ul1R+dZAmAAxs30oLHHjMUPDRazC78H2NUCYC4tDQaJX7Ep/fsKb0/vaOq6rjyAgYDnISrq6yLPeFlG06602bnGCF1Yp6IAIACvZNmN79KVQmUMRxx112tqmqY2QXSaq0InQcpRr9pOKiSOJgbpB7KG/Y45RQnEDge40vkivZZEakLEGZUbU5SDmQJABAyIK1KV66UNksl/B9VWRaL+b3LUDqNHpE2Moo6MgEQRYfNWw1bBJgACNujY8ODjQCTAME+gcCv7wYBYCcaplKSTEX4qr6ykuaKFzvVXHcZAgAOAYTg8HIn2/CinD9pknH5v98m0fLLn3mGipculZoWIc1wAPEiq9pUIi8gNNdp+HBtifjUVErq3JmooYGWv/wyFS9ZIr20yvlJT+qBHSI9tokzcfqyjalyzzyT+l9yiWl0g2pKifc+7OZXqSqhQoihpCLy5lElwY2WKAQ/oZMAgi8QzVcBS0089JxzlKNWsLd9QithkRAcrBPfKbJNlgBQTSOyI5A87UN1i0VPPdXK+df7+DsiRxarcO7Hzn84nx7bHk0IMAEQTafNe3UdASYBXIc0pCf0lQCAkzDqr38lhKobNdWcbRnnHOvA2YFzuuPHH5V/8MusgVdaiKjJ5iBblZTzxAUvtHMffJDKNm2Svhcy9hpNtvHTTwnki10zIxk0suK555RSCJyUrLOzD3+HY7Zq+nTa8dNP4mG70TEBIEOoqDjo3rbLlNFTqYiRI3K4QSrZNoEJXv1Xv/kmNQriprmJf45aDk4JkzQReTL8jjsoSVRT8GerPXCAlr30EpVIEmPetnQcOpSG3XQTxSYnK5uJz2ShWHvXnDlKY2UIAC0KRxALeKWXbbJEBjQqQCYipcSsMQEgi7p5PyYAfMeQZ2AEAoEAEwCBQJnXiGgEmASI6ONtsTlfCQC7V2/VMHSZCgBw/jd9/jmte//938OcFY7MzqFG6PdiUbUAJIBsk8o9hlCXcDKgK9DCSbNZpPOoUTTkhhuU8poh/rbg8ccJL4R2LTU7WyNxEtq3b9VVxVnFYCt1fTs7zP5eLQTtUNpQFzT0hQCQIShUSvR522x3Vqqkit1d1dYX92r7f/9LK0V0hCFh5UDLwXNfiEIY8qc/EcgNfzQ4sNCqkLmrRuv7GqmgfSaff17pMwk7bAkAgfuGjz9u+p6SbChbiZSflK5dLUcAMzj/VkKVnAIgCbpFN3b+fceQZ2AEAoUAEwCBQprXiWgEmASI6ONt3pwvBAB+YMJh7yRe38yaiuAZ5rB7sYLjjJfONeKls0H8bycvm1ZOlZMwaqnXfzsnzeK6ybwqew/f+s032ou5DNGQc/LJlD9xomEkhZPX8Oxjj9Xq1reNjfXtQyQwQ+lIvM6iHKPefCEAtNfVc8+1tAupH9u++86R7VbigphQlRCzJQAERhD7WyIcaLNoFUQAgCRw8lnRQQBxMlSQUHBQ3Wq4mzt//ZVWivJ4CP930jTVf/HynzVihJPhTeeh+EKvL2RHADipZCDz+i/z8g8bnQhIOgIxggcxARDBh8tbizgEmACIuCPlDQULASYBgoV84Nb1hQCwE//DLlQF1awIgGbn/623qEHk6Dt1aEydKrMwapvjQN77gMsvN839B6mAeubr3nuvySF3IM4mFWHwm512ecGe27F7sVfREdDntasKIXO74ZitefvtppB/z5B2zZd15szGJibSSPG62r5PH3MTUK9dlFLb9p//yJjZoo+Mw6VaYcCSAPgtoqRwyhTbVBVg1lYQdvhvpw0RIigt13nkSE0k0HETNlQUFWmOv0qUjfd6sCFv3DjqPX68Y7IJegmr3njD0VasCACVz6C+eFqPHjTizjs1x92sAS9EK3gL/hn1tyMoHG06ygYxARBlB87bDWsEmAAI6+Nj40MNASYBQu1E3LXHFwLATuwMlqoKqvW/7DLKHTu21SaRp7th5kzaJPLafXH+MbGhU6XgTHkalyzE8hCym9Spk+HBeOaue3ZQdWLh7PS98ELqdcYZls4OSqhBcVxWGDFz0CAafvvtprnTKqkEnvtrK15mC667jrqKsmwqKvQIkYfzvf7DD01fhVWx0+2SCf/XQvRF/XkV4UN9fpnSbaqfN7PoDJAiiPJYLcgwCFbatdScHEoVOh27RK14XxsEKSGiCLV9FSIARBiU8Dd+8gntW7NGKjrFytaep5+u2eE00sSXcoOwy8zBlgnP996XHWmG894uPherEPkkvgvtmt18duP570Ts/PMtYATCCwEmAMLrvNjaMECASYAwOCSHJqq+SOrLyIT/OyEA2vXurb2CxYuSXnrDD2q8ymqvhT7mMxsRAHBMtiKtQAjmyThTul1W4ceYc8/ChVoYvmf4usNj0oYBczg9fc47j2KTklpMBQdh94IFhJx92fWknASBN5Tlobmg2jB/1yOPpH6CuLCsRS7WqC4tpa3ff09IObAtv+fwDuSdfTahYoVV84UAKPjjHyl7zBjL+VUJACOCCVhB3BHh8zIpHiBjDrvlFkoVL8yLnn5amhyyO2+cabejjqKOQ4ZQavfumkZAMyEgzqhWaGnUiUiOfWvXandz74oVUs6r3br4e5fRownpFk5E/7T5HeTne9tlRACA2FiKF3qhW6HSQPSAmGxFZjiMlvCVHFGxPVL7MgEQqSfL+4pUBJgAiNST5X0FHQEmAoJ+BK4boFqXXjfASjjO00jVCACMRUUBvHTHJCRoytwomafimNuB5JlmAGcKOd/I11VtcHYg1pWZn6+FlcMpx4v53uXLNZst85p9UGePE2X6uh1zTHNpQCiM7/jlF6ouKVHaAl5yD7vtNsJ8Vu3Axo204LHHlEqkec+H0mZwFHWc8He8wO4X5dfgGAI3fzZZwsopAaDVoBeRIOlCNd+qqRIAmAuh94i2Qf49IhMgWifzCoyx2DfSU5CmgkgM3EsIXMqO9+eZOJ3bZ+dfLKxpkzz6qLKj7mmzZ4UGRCiBRFyLNB+JiAzvvcenp1MHfI/07atFEzXU1WmfjT3ie+ngrl1KUEG0EXoNjskRpdUiszM7/5F5rryryEaACYDIPl/eXZARYBIgyAfg8vJ1QnwLr4K6wrrs9HBAEeLdJibGcogTAsB0Qge580ZzIcIAP7K3fPUVbRc15Z38YJfFyWovvpRn83V9vAqPvOuuZhLBaj5EMyACowglF0Ogabgp2pGclUWjJk+mJPFqbdWcEgAy6QVY1wkBoLjV5u5w/pFSA+ff82XesmKA08UCNC7nxBM1QgPkoOPmQ1SL55ogAPqef74WiYG0BtnIG8d2SwwMVNlGCVPCugsTAGF9fGx8lCLABECUHjxvO3AIMAkQOKz9vZJqWTLdHplwZ/R1IiJnumeHod/+xjAc50eEBfKn7QgcfW9lmzbRfFFWECHdQW8O7oFMfj725ZQAkEkvwPyqVTGcYq2li5x2mpbyYBRWjkoaq0U+uUwKgVMb3ByHe9pf7KWHIDOc5vw33+UtW7TX/5C4yy6CpDn/Qs/DTI/ExaUifiomACL+iHmDEYgAEwAReKi8pdBEgImA0DwXVatUa70jZHy0qBuPH5x2zanGgN28kfJ3hP1C2yCQjpijEGGHFRL8cU5OIgDMxCWN7HNSBhDlMLNE6LVdUy0DaDef0d8tnX99gDjPrUJvAQr4QYmAUdgY0iuG/OlP1EmkkKgIShotgb2C+AABEkmNnX/3TpOdf/ew5JkYgUAiwARAINHmtaIeASYBwv8KqNZ6b5eXRyNE+LinUJ8ZCk5fVFvN5+DVN5RPRi9hliuE6da9/z6hHFkgmi8hwtA0WPrCC470EtzaG16CIXCG8oC1Bw5ITQuxRtxXaB7INNXPg0z5v+Z1UWZQlL/DGv5ostUitLWFLcXLltGyf/0rZF/DOwwerKUaQf/AjRbIFAw37JWZA+knQ2+6iRIzMmS6cx8bBJgA4CvCCIQnAkwAhOe5sdVhjgATAeF7gKph+malycwQ8KXWtu6oaP8tRMwioSH/fqDIY+5+wglabnagHOs0UQpu2K23asKFThvKGsJhdCKa6HRNfRycQLwEo176ov/7P2ndClnBSn0dRGQsfOIJgrCbTFOtt757/nyt1KDbUR9OSy8iLWHpP/9JqF0fKg0CdoMmTtSqSKiUGrS036Xc/1DBCHZAi2XghAlaBQZuviPAzr/vGPIMjECwEGACIFjI87pRjwCTAOF5BVTCkmXV1D2RgDr9PJFzq6pmLYMmXndROlArERgGDU7s0BtvpIz+/VtYi9fsZS+9RCVCpd0fTXslFMrgbrykggQonDKF9ojSboFoePWHZkHvc89tLn+IMngbP/1UanlVwkrl8wADUL4NUQmyDWUOocTv5p0FqYOX8vb9+sma0aIfyA7UmV/3wQfW1SsczS4/SD9raCrYVaeQn7WpZ+WOHTT/kUeoet8+w6GoUFEpFPdty1CqLuyH/m5qIvjBvLCdkgmAsD06NpwRICYA+BIwAkFGgImAIB+Ag+XhTMGpsmvpvXoRyuihbJVKg4L88qlTlV89ke+NUOU2Jq//mYMGaaHd6z/8UMUcqb5wluFYoayfrw3ECV4zBwhV9vh27QynQ7rE6rffpu3ff6+Mk5l9WBeRBhD8Q5lCtxocRiif49/+yiGH7dArgO3eUQuypQlBECE/H1oLKk3284Cw61FCDwOlK1WaW+X4ZO6Vil0oi7nh4481MsBf52pkD6IXuh9/POWh3KFNpQaV/TT3Fd8hKNGH+2rU8ILe76KLaK1Ix3FbHBDOOu4xKqK4UX4RkTz5kyY5Jnsc4RcFg9j5j4JD5i1GNAJMAET08fLmwgUBJgHC5aSa7ERNdihjH9y929RwOBuDr72Wso89VnlzKCW34aOPmhzGhgb58Ta5/7DnUHW1JmbmVkP4ce9zziGU+cKP9w0zZ9ImQZAo2e1hDJxDKJjDCbANZxb73bNoEUGIzteyYnAUBl11FWXgVdhP6RMIH18xbRrtc1HIEJjDGew1diyldOlieKyypQm7HHEEFVx/PYEIUGl4JV701FO2YfF548ZRvwsvVMfXBRE+pXulsnnRF0TA1u++07QK/PkinizOF2UKux19tOsv/p5btotC6jxqFOWedRYtFGfuFgGAz3qXww+nPqJUYErnzj7rLeB7CZUdcgVJ4iaZp3g1IrY7EwARe7S8sShBgAmAKDlo3mboI8AkQOifkaeFexYvpmVC5A056UYNYc54jXVahgsO9G4RNo6qA1LOrY3zD+dh9D33UJEQhIOQnq8N8+UKpxN5tS3qjAs79q5cSSuFeBvCiGUafvynCge8z3nnEXLEVTFDNACE7jYIwgTOi0qD4w+nw8m6Kus09xX4IHR686xZVDR7tqNXTuDVToRgw8GBmr5MnfeqvXtpyTPP0IENGwzN9kXwEBMiJx4kgFnIuKNqCp6WCtz2rV1LKwWBUr5tmzT0gTxfEC2wEXcR2gVm3w2yxuufi+7HHUedR44kCCj6i5zytMkqogM2DbvlFkoQ0RwLBAlaLwhFXxoc9ewxY7TvEu9ohmpxZ1e/9ZaGpSyhiCiT7ieeqBElbqdF+LLPSBrLzn8knSbvJVoRYAIgWk+e9x2SCDAJEJLHYmoUXnThTJcUFmo/9hGamyEcM7zGdhw61P4FW2K7cG4RVg9nEc4bXhv1htQC/BDvIEL7ESqP0P6GujrDWfESBkICL9DbxGulSsO+4Hy0y83V9oX17JwR3RnaNWcO7V2xgqr27Gn+EY8f/UkiZQB5xJlCuVyzXzFNwtB+4SQCH0QFIGwcBARKK+rh2XgtTxIh03gNxmujzD5UcFLtC4wQTYJw5/3r1mlONDQDasvKmqfSbUaKRceCAsoU+gRp4hxi4uJUl6P6qqom4kGkmGBdOHNIFwCJ0+OUU3x+KQX2mz77TLur+DzAdqTB5AiHrOtRRylHFhht0NPJxr2qEWvqzqHf7pUy0mKAuIs14hwPrF+vne1+8dmtEZESNUK/wpsY0D9fqBSCz0S6OF981hI7dXJ0zk7M1cfg7i14/HHTaA49rQl3Ff1UGu5bgvgeSc7K0u4yvksgOmlJ+AkcD4rvjp2//qqJaZZt3dpMmnl+nrX5ROnDZBE9YBs5pGI0922FABMAfCkYgfBHgAmA8D9D3kEEIsBEQAQeqh+3BAcXYfDbf/jBcBXP0m4qddtVFdv9uEWemhFgBAKAgF3VBQgO9hMpOiCtZAmAOEFsjBLRR+k9ewZgB7yEPxFg59+f6PLcjEDgEGACIHBY80qMgBICTAIowRXVne0UuyH+N/z22wkvpEoEgAgvH3bzzVIh5lF9ALx5RiACEIBYJdKaQAIYNYj/jbz7bmqXl6dEACA6CeKPad27RwBK0b0FJgCi+/x595GDABMAkXOWvJMIRYCJgAg9WBe3ZafCjhc7vNwhUgAl6ZCjLNMg7AcFbW6MACMQ+QjYVYvwJBJ3zZ1LS559VgoUpNyMvvdeSjCp6CE1CXcKCQSYAAiJY2AjGAGfEWACwGcIeQJGwP8IMAngf4zDdQW7nF3P8FvoCeBHe/GSJVLbhZDWwCuvlOrLnRgBRiCMERC59mtmzKBNn39uuomBV1xBEDdF2/Lll9LVRCDEiAgAV3Q+whjicDednf9wP0G2nxH4HQEmAPg2MAJhhAATAWF0WAEy1S5nFyW7htxwgybApkoAeP7gD9B2eBlGgBEIAgJ2pf+grg8nHq/5qgQAa4kE4UD9sCQTAH4AladkBIKEABMAQQKel2UEfEGAiQBf0IucsXbif9jp4Guv1erEo9UJZfZFTz9N+1avlgKh4I9/1Ep0BaqBoEB5RaQolG/Z0lzxANoFHfLzNTV5hCGrlgkMlP28DiMQrgioEInY44aZM6XLiXYePbqJhHRQuSJc8Yw0u9n5j7QT5f1EOwJMAET7DeD9hzUCTASE9fH5bDzKEM5/5JEWpQE9J/V+tUMJsnkPPaSVx5NpI//yF620lr8bytNt/Phj2vzVV80lvszWRBmyIX/6E6WyoJi/j4XnjxIEDonSoZr437x5pjv2JBLRSUVMlLVEwv8iMQEQ/mfIO2AEPBFgAoDvAyMQAQgwERABh+hgCyj7t3zqVNORnuH/6KRCAMSlptJoKHf7s3SXyDsuKSykwpdeopr9+6URALEx5MYbKXPgQOkx3JERYASMEbCrIuJNJKoSAP0vu4xyx45l+MMUAXb+w/Tg2GxGwAIBJgD4ejACEYQAEwERdJg2W7Er2YXh3jn85du3axEDtSISwK75u3RXQ309bf36a1rzzjtadQLVltihg1ZbPKVrV9Wh3J8RYAQ8ELAjEr1z+DUtkeeeo2KRriPT8q+6inJOPlmmK/cJQQSYAAjBQ2GTGAEfEWACwEcAeTgjEIoIMBEQiqfirk12r3ae6v/6ymUir37+o49SXXm5rTH+LN0F53/DRx/Rxk8+ocaGBltbzDp0OeIIKrj+ek3gkBsjwAioI+CESFQVEw1UKpH67nmEHQLs/NshxH9nBMITASYAwvPc2GpGQAoBJgKkYArLTkWzZ1Phiy+a2p4xYAANv+MOihMCenrbv349LRAEQH11te2eOxYU0LDbbqPYxETbvkodRNj/FvHyv/rNN31y/rEmHP+ht9xCWYcdpmQCd2YEGIEmBOx0RPD5Hykibdr36dMMmYqYaEBSifgw/YYAEwB+g5YnZgSCigATAEGFnxdnBAKDABMBgcE5UKvIiHblnX029bv44hYmlSxbRgsef1zKzG7HHEMF111HbWJipPrLdkLY8OJnn7UV+5Odz1vnQHYc92MEGAEiOyKxXV4ejbjrLopPS2uGS0VLJDkri0ZNnkxJHTsy3GGIABMAYXhobDIjIIEAEwASIHEXRiBSEGAiIDJOsqqkhOY//DAd3LPHcENt2ral4X/+M3UaOrTF33fNnUtLhPMt04wIBJlxVn2qiou1FISDu3f7OlXzeCOBMtcm54kYgQhGANobhVOmaGU3zRpy9/MnTiRq06a5i933j+dcRgRCBEMaUVtj5z+ijpM3wwi0QIAJAL4QjEAUIsBEQHgfevHSpbToqadMQ+jNXt22fPklrXrjDanNuy3chVxjqP3vmjNHan2VTgV//CNljxmjMoT7MgJRjwAqb0AUtKKoyBSLYSLFpsvhh7f4u4qWSCeRnjPs5pspJiEh6vEONwCYAAi3E2N7GQF5BJgAkMeKezICEYcAEwHheaRrhXL+xk8/NTW+8+jRNOSGGygmLq5FH7txemdEEIy8+27qkJ/vGkA7heO/7Pnnfc77NzKo56mn0sArr3TNVn9OVH/wIFWIagylq1dr+ddlmzZRXVUV1ZSWtsImMTOT4lJSKD03l9J79aKM/v21qgfsTPnzhKJn7tJVq2jhE08QyDmjhvs3SpQC9a60YTfOc65w+mxGz8nL7ZQJADmcuBcjEI4IMAEQjqfGNjMCfkCAyQA/gOqHKWUEuMzqbq949VXa9t13tla5XQKwet8+LWKhbPNm27U7irSFwddcozm5q6ZPtwxP1icL5VdGVDzYt3attg/oH9SWldliYNchuUsXLeIB/4aT5hmebTeW/84I6AhsmDmT1r3/vikgZkKgKloibkcS8ekFBgF2/gODM6/CCAQLASYAgoU8r8sIhDACTAaE7uGUi9djhO3WHjhgaCSU8SHalTlwYIu/q9TuTsvJ0V7+4tPTfQdCqP5v+PhjS0dDXyStZ0+tckFShw7aP5LVDAi5PGOx58pdu2jzrFmayFqDyQur7+AS4az6nH8+oVZ729hYN6bkOaIAAZnvAzMdkG3ffksrpk2zRckfkUS2i3IHVxBgAsAVGHkSRiBkEWACIGSPhg1jBEIDASYD/n97dx6sV1EmfrxD9n3fCdnIRshCSIKOojIwAjoszgwOig4DFAi4gAWKClXzD7IoFCCKAsMIgw4MVAmBQh1cUMFBkxCyQAIJNyEkIQnZyUKSm+D0c5iLNzfv+57us3b3+Z4q6+f8ck6f7s/zBnme04sbcWjpRdxGfvXW/5vMHGh5R70lBEkkTJP4Wkf6mWxSJn3qPmyYmn3ddapz795JupjZM3959121eckSteKRR4xmO2T2Yt1Q5z591ITPflbJqQhiyYVAIwGTjfxqrf+XNuNmDrS8t94SAiLjtgDJv9vxoXcIZCFAASALRdpAoGICFAXKC3jcOv560+Ftju7K7AQAi6//9Y7zM9m4sPQCgB6nTPOXJQsmyxzy/PXIjIBjLrhA9R0/nqUBeUJ73nbcOv5Gy4BMlxI5NzPH85gV1X0KAEVJ8x4EyhOgAFCePW9GIBgBCgLFhNJk2m69Tbfilg60HkG9L3+2ozT9+i9TheWdUgRoe5msNy6zALBXb94nRZn1zz+fywaHtuZyf7v27dWYM8+M/sNsgCSC4T8TN42/3jIgk38GtegN+/CH1ZRLLol+j1x+CJD8+xEneolAWgEKAGkFeR4BBA4RoBiQ3w/C5Ct+vSPx4r74tfS6Y48earZe/y/r8dNeclKBJMdxV6Mvha4WAGS6/8b585V8DW3euTNuiKX8ucwGmXLxxUq+5nIh0Fog7it+vWVA+/VvXU4O2LFyZSxovc1IYx/khtIEKACURs+LEShUgAJAody8DIHqCFAIyD7Wcedv19sAUHrylt6BXnbij7uy2gBQdruff/PNRlPix597rpJlB7UukwJAVn2Os2n58wP62L5XH3pIrX3mGWe++tfru9hMv+KKw45yMx0r94UnEH3F/9731KaFC+sOrt4yIDnRY+7116s9epPLRhcbAPr3uyH59y9m9BiBpAIUAJLK8RwCCBwiQMKf/w8iLhlutOmWyVp6GUFWGwCu/d3v1Ev33huL0rFnTzXrm99UverMOIgbs7xAdsCXJQRydGDelyxrWHjnnWpHU1Per8qsfYoAmVEG0VCamURxRcgWIDYA9O+nQgHAv5jRYwSSClAASCrHcwjUEWidCIf6P6gk++X8/OOS+EZr4eOm/LaMKItpuwf27FELbrtNbV26NBYqLnk3mbmQVdEirrMy7fnF229Xe7dsibvVuT9ve8Sicx2kQ4UJmCTxM6+5Rg2YOvWwPpkU5OShAVOmqOlXXqk6dOlS2Lh4UXKBUP9dJbkITyIQtgAFgLDjy+hKEDBNjn34H1zTsZTAXMlXxp4AUOdLuMmUXwFttITABnz7a6+p+TfeqA7s3Rv72KTPf16NPO20uvfFFT3kwXobH8a+3OIG2UNh8Q9+oGQKtK+X7Akw7fLLVYdu3XwdAv3OQCBuP5BGs3JM/j5KFzM7SSSD8dJEvIAP/z4SPwruQAABUwEKAKZS3IeAoUCWSXNe/6OcZR8NWbgtA4G4r/j1voSbTPmV7vUYPlzN0hsAypnyiS99JJ6sj1/11FOxTcjXwZl6+n+fo4+ue++yBx5Qq59+umFbk/WxdyNOOSX2fUlvkOn+L+oZDVkl/1369lUDZ8xQA6dNUz1HjVKd9MaLrZcvSMFm3/bt0UZr6//0JyVfXd/dvz9p9w95btTpp6sJn/kMO7NnoulnI3Ff8RtN34/7Z5CIyPr/GVdfHf2+udwXyOvfM9wfOT1EoLoCFACqG3tGnpMAyXVOsBVv1uQr/oiTT1aTL7zwMCmTKb/yUBbHdkniOu+GG9SudetiI9Z34kQ9NmhxAAAgAElEQVQ146qrVMc6X6QPNjerxXfdpTbOnVu3rbw3G3v79dejzRPTJv9HdOqkhp94opIEvPuQITpLahfr03KDxP7N555Tr/3sZ1FhIM0l/ThOT80mOUuj6PezcV/x6y0lMvlnkMh0GzRIzbr2WtV1wAC/oSrSewoAFQk0w0SglQAFAH4OCOQgQBEgB9SKN2nyL9/1CgAm6+iFt94Rgjb0G+fNi3YYl2Py4q64qftykoAUE3auWVO3qTw3G3tHr/VfcOutaufq1XFDqV+g0GegS9IvU6LliMU0V1anD/TSsw7kC63MROCqnkDSAoDpCQBF7clRvchlP2KS/+xNaREBHwQoAPgQJfronQAFAO9C5nyH0xQAmh5/XK149NGGY4zbjd8E6C8HDyqZIiwnAJhcsnP/kBNOqHurJN5zdQGgedeuuvfEzSIw6Uete2Qjw0V69sEmfXxi0kt235962WVKNuDL7NJLLGRZwJJ77km1LGDcOeeosWedZTUTIbMx0FCpAkkLAKZ7e8Tt61Hq4Hn5IQIUAPhBIFBNAQoA1Yw7o85ZgAJAzsAVbN7ka3itGQAmhQPhjNuN34R87+bNaq7e/C/ujHBpy+TL/bpnn1VLfvSjhq+Om0Vg0u/D7tFJdtOcObFFk3pty7KEI086KVpr36Fr10RdiHtIZnXI8ggpVCS5uvTvHx2/2H3o0CSP84zHAnH7atRbAhBXOBCSLAqJHtN61XWSf6/CRWcRyFSAAkCmnDSGwF8FKALwa8hSoFmO1tPT0be98krdZkfopHPyRRcd8lX3HZ2Uz/v2t9Wet95q2J0svtptWrQoWi9vMv0/7su9zCaQr9yy9r3RFTeLIEkMZBxy3F+Sjfck+R/36U9H0/6P6NAhyeuNn5HZCS/q5RZJ+ikvGXPmmWq87qvNfgTGneNGZwXiZgR103tUzL7uukOWiJj+fcyikOgsXGAdowAQWEAZDgIWAhQALLC4FQEbAQoANlrcGydg8iW/1r98b/jzn6M1+Y2uTL7a6a/mL99/v1rz61/HDSX687gv9yazCfLYbEzWOUsRQzb/s70k+Z9w3nnR2OS/536lnKkQJXp6FkAXNmvLPVQuvSDuS36tfx4UWUh0ySrUvpD8hxpZxoWAmQAFADMn7kLAWoACgDUZDzQQMCkAtE2ID+qj46Jd9PXGfI2uwbNmqan6fPj2eof4pNf+nTvVC9/5TnR0nckVt+GgyWyCzDcb0wn18kceUSufeMJkCIfdM/K006Jp/3l/+W/9YtkfQWYryNnuSa5jL75YHfmxjyV5lGc8FYgrAMiw2s6skX09Xrr33oYjlk0l5RhRWULA5a4Ayb+7saFnCBQlQAGgKGneU0kBigCVDHs+g5Yv7Pfdp9Y880zd9uWrsyR0wz/ykeiebStWqAXf/a5q3r274TPyL/tSBEhzmW4QJu+Q3fBn60Sh3uZ4ppsJxhURbMdj4lWvzYHHHaem6SJKhzpHGtr2xeZ+Sf7n6+JLkqUATNm2kQ7jXpNTQYZ84ANqyhe+EBUFTYtMUkiSY0jb6ZMvuNwVoADgbmzoGQJFCVAAKEqa91RSgAJAJcOe26Dj1u7KiyWpnvHVr0Z9WHDbbbFH2MmRcDOvuUZ16tUrVb9Nviq2vEB2x5cvhfXeaTT9P+Pp6zJbYsndd6sNeod92ysyv+oq1VVvrFfGZTrTo1bfMln+UcageWdiAZNi3RE68Z/+pS+p/sceq5Y//LBa/fTTDd8nhQI5WrL/5MmJ+8WD+QuQ/OdvzBsQ8EGAAoAPUaKP3gpQAPA2dE523OTLnW3Hs9j872Bz83tLDebONXp93NR9k+nGoz/5yWi6fVYb2IntIr1XgiTTNpckSsfpGRQyA6DMS5Z5yF4PJhswtu1n1jMpynTg3fECss/F3OuvNzqtI7619+5gJompVLn3UQAo15+3I+CKAAUAVyJBP4IVoAgQbGgLH9ju9evVvBtuUHu3bs3k3b3HjlXHf+1rqlPPnqna27d9e9SvXevWGbUz5owz1Phzz615rxxrJzMXti5dWretjt27q5nf+IbqPWaM0fvibjLZX6FeGyNOOUVJEaXIdf+1+iLHRM6/+eZEmxcO+/CH1ZRLLmHqdtwPJZA/ty3YxQ1bimAzv/511W/SpLhb+fMSBUj+S8Tn1Qg4JkABwLGA0J3wBCgAhBfTskaUZqp32z7LfgFTv/hFNVSv9U17mUwpbv2ORkf3bXn55WgX/kZf4rPYtLB1f0zeWcuoi57yP0vvot996NC0hJk8L1O1Vz75pHVbcUsyrBvkAecFTGbZmA5C9hyR40fLLoKZ9req91EAqGrkGTcChwtQAOBXgUABAhQBCkCuyCvSTPVuTZTlv7TL0X8v//jHRhFotAGgyeZ/Wa81TlNUGXfOOWrsWWdltgzBCLDBTSYnJ9R6PG5TxrT94nn3BEz22TDpdbfBg6MiWNeBA01u556SBEj+S4LntQg4KkABwNHA0K2wBCgAhBXPMkdjuiN3oz5mummdwekErfsSnT1/3XVKjgxre729erWad+ONqlkfKVjvyvrrvxxbOP+mmxqelFCrLy4mPmmWiMgGboNK3segzL9XlXu3/nvbNGeOWvHoo4mH7sr+F4kHUKEHKQBUKNgMFQEDAQoABkjcgkAWAhQBslCkDRFIc+ybTFeffsUVSqZ9Z3E1y5r9W29V2155xai5AVOmqOlXXqk6dOly6P06IXn1oYfUqqeeqttO5muNDd5ZrzNZb0JohBdz04G9e9XC229Xm5cssW4ui80grV/KA6UK7NeFthf0MaE7mpqs+yF/F485/3x15Ec/6swMGOtBVOQBkv+KBJphImAhQAHAAotbEUgjQAEgjR7PHiKgE9e1v/+9WvrAA1Znv8uRf9P00V5Zrlm3/eo84qSTovXCbXfvj9rRX//3btlSN9hZLluQlyTdOC/rTQgz+3VbzsZo/d4RJ58cneHOVS2BnWvWqIV33KHk75/p1aFbt+jv8NATTiD5N0Ur6T6S/5LgeS0CjgtQAHA8QHQvLAGKAGHFs9TR6GRvq/7q/tK//3vscV7t2rdXo04/XY09+2zVoWvXTLstG+jJFHrT4+cmnHeeGv2JTxzWB9m8Tjaxq3flseFe0jXzWS9DyDIgq37+c/XqT39q3SQnAViTBfOAnCoixcRNCxbE/j2Wnf4l+c+yiBgMpIMDoQDgYFDoEgIOCFAAcCAIdKE6AhQAqhProkb67oED0ZF5a37722gqb8sRgfKVrsfw4WrYhz6khn7wg0o2esvjWv3LX6plDz5o3HStEwBMNiSbqI/aG3Xqqdl9cZSv5fffr2QDQ9ur0SkGtm1lff+6Z59VS370I+tmOcfdmiysB/Tfh90bNqg39N+HzYsXqz0bNyrZlFOKh7LfxYCpU9VR+sjL7noPj7azd8KCCGc0JP/hxJKRIJC1AAWArEVpD4EYAYoA/ESCEbCcci7r/mfqHcP7HH30IQRxRYQB06ap6XrpghQ1srr2bd+u5t1wg9q1bp1Vk90GDVKzrr1WdR0wwOq5om6W5G3+zTdbv44CgDUZDyDgrADJv7OhoWMIOCFAAcCJMNCJKglQAKhStMMeq+2mc1369VOzvvWtQ6YPy4wF2Yhs5xtv1MTq2LOnmnXNNarX6NGZYspGii985ztKjgG0uVyfKp90XLIppMSmU69eNhzciwACDgpQAHAwKHQJAYcEKAA4FAy6Uh0BigDViXXII927bZuae/31sXsQtBjUSjIbff1vd8QRauLnPqdGfvzjmU87bnr88URHoE259FI1/MQTnQ2ryVGKtTrffdiw6HjGzr17Ozs2OoYAAvECJP/xRtyBQNUFKABU/RfA+EsRoABQCjsvzVhg5+rVaq6eRt+8a5dRy22nmcftwj9Qn0s/7fLLM536Lx09uG+fWnjnnWrTiy8a9bvlJtlHYbb+St5z5Eir54q8mQJAkdq8CwH3BCgAuBcTeoSAawIUAFyLCP2pjABFgMqEOtiBvqUT6AW33GI8vrZHADb6+i8bj83S+wV0HTjQuH3TG21nLrS023vMGHX817+uOullCa5eFABcjQz9QiB/AZL//I15AwIhCFAACCGKjMFLAQoAXoaNTrcSiNu8ry3WuHPOiY4ilKvR2v8jOnVSx33lK0pmAORxbX/tNTX/xhuV7GFgc7m+/l/GkrQAwCaANr8E7kXATQEKAG7GhV4h4JoABQDXIkJ/KiVAEaBS4Q5usC//x3+oNb/5jfG4Jumj/Eaedlp0f73iQZ7r/ls6mvSovAnnnadGf+ITxuMt40YKAGWo804Eyhcg+S8/BvQAAV8EKAD4Ein6GaQABYAgw1qJQSVZRz9T7+Yv54nv3bxZzdVf4Pfoc8drXVIE6KxPDOg3caIaMnu26jdpUqb7ACx/+GG18sknreM04+qr1aCcZiVYd6bOA74XAOR3JUtL3nzuOSV7TMhMEbla/yZkJkb/yZOj/7/SL30UpvRxy9KlavOiRWrHqlXR//1uq9Ml2rVvHx0bKScsyBGYvceOjf4jp2Ic0aFDNIS/vPtutCfFyieeUG/rEzHkeZkJIzMzxn/604ecnFH6mOmAcwIk/86FhA4h4LQABQCnw0PnqiBAEaAKUQ5vjPt37oyO0duxcqXR4Dp06aJm6jX9fXTi0zRnjtUO/JJADf3AB9TYf/gH1X3IEKP31bvpYHOzWnzXXWrj3LlW7fiwAaAMaPPixWr+zTdbjU1uLn15g06kNy9Zopbcfbfat317bP9leciUiy9WnUo6tUAKFVKkaNIJuxS0klzyu+4zblxU5JK/R9JeratL377R3hM9jzoqyWt4pgICFAAqEGSGiECGAhQAMsSkKQSSCFAASKLGM2UL2G6k11FvnCeb+nXs1k3Nk6//GzdaD0ESpjFnnhn9p73+Oprkat6zRy249Va17ZVXrB7vNmiQmnXttdGXXJevpAWAESefrCZfeGFpQ5Ov3y9+73uHfDmP68zwj3xETb7oove/osfdn8mfWxYqMnmnbqT18pms2qSdMARI/sOII6NAoEgBCgBFavMuBGoIUADgZ+GjgO1U8276y/1snUC/8atfRdOc01wDpk1TU7/whURff20LFy397DlihJqljwCUadwuX0n3N2i9QWPR49u9fn1UFNq7ZYvVqzt2765mfuMbSk5nKOJ698AB1fTYY9HvV6bsF3lRAChS2693UQDwK170FgEXBCgAuBAF+lB5AYoAlf8JeAewddmyaAnAwVZrnRsNovuwYdFXzEV6+n2zXj6Q9pI11NOvuEJ17d/fqinbwkVL477skm97MkPL+CZfcIEaccopVpZZ3PyXgwfVKz/5iVr99NOJmpty6aVq+IknJnrW5iFJ/l996KFo88oyrun6VIwhJ5xQxqt5p8MCJP8OB4euIeCwAAUAh4ND16ojQAGgOrEOZaS2U837H3uski+2G/7858wIZB34tMsvt9ogMOkRgPKu6V/+smrfuXNm/c+jIduTGVr60LJBYx59atSmrH2ff9NNqnn37kSvLuTLuJ72LwUKKVQU/eVfUN7fP0NvIMiFQIsAyT+/BQQQSCpAASCpHM8hkLEARYCMQWkuVwHbL82y27kkT1knULIfgOySrtq1MxqvbeGipdGy18ibDC7JyQzSbsv+DL1GjjR5TXb36MRavqqveuqpxG0WUQDYqXfll9kusnykjMuX/SfKsKnyOykAVDn6jB2BdAIUANL58TQCmQlQAMiMkoYKELAtAOTVJTkqbabeIV2OCjS5Qi4A2J7M0OIV7c9w3XVKdpsv8pLd/ufdcIPatW5d4tfmXQBIu0Qh8cBaPThgyhQ1/coro5kAXAi0CFAA4LeAAAJJBSgAJJXjOQRyEKAIkAMqTeYikHSqeR6dsVmfn7Rw4cMMgGgzPZ1Qyzn0NldZCebGefPUQr3zf5pZIXkXAGxN2x1xhOo7YUK0n0Lf8eOjTSNl9otcMkNDNjqU4w436GMot69YoaTAEHeN/PjH1aTzz4+7jT+vkADJf4WCzVARyEGAAkAOqDSJQBoBigBp9Hi2KIGsCgBd9LF6R370o6rXqFFqx2uvqaY5c6yHIEmXbJI2eNas2GdDLgBsefnlaD29bUJdRoIpm0cu1htCShEgzZV3AcDmVIUuekPKqZddpvpNnGi0JEU2pJx/881q/44dDQnYADDNLyS8Z0n+w4spI0KgaAEKAEWL8z4EYgQoAPATcV5Ar91++b771JpnnkncVVl3LufOD545U0kCL1fT44+rFY8+mqhNSf6n6g0B2+slAY2ukAsAq37+c/XqT39q7VfUTvqtO7b7zTffm62Qcl19rgUAi9+5LJ+YcfXVUSHL9DIpLnTs0UPN1sdP9ix6fwbTQXBf4QIUAAon54UIBCdAASC4kDKgEAQoAoQQxXDHEG02p6dub1q4MNEg5UvpjKuuUm03nUszq8D0TPhQCwAHm5vf+6Kup5bbXGXtML/yySfV8ocftulqzXvzLF4c2LtXLbz99mjKftxlW4gwnQHRe8wYdbze46KTLphxIUDyz28AAQSyEKAAkIUibSCQgwBFgBxQaTITgTQFgGjH+WuuUb1Gjz6kL7IWesk996g3n3sucR9NkrBQCwBJN9QrI8Hc//bb0dT3t19/PXGsWx7M8/jCfXpq/tzrr1cyW6HR1aVfPzVLf6XvPnSo8XhMZ0CMOOkkNfmii4yWFBi/nBu9FaAA4G3o6DgCTglQAHAqHHQGgb8KUADg1+CqQJoCwMTPf16NOvXUwxKapF+wWxsNnj37vWUAHTvWpQu1ALB12bLoqDr5smxzyWZ1k//1XwtNMLPY/K+IAoDpBoBJNlE0nQEx+YILog0FuRAg+ec3gAACWQlQAMhKknYQyEGAIkAOqDSZWiBpAUDWR8sXW9kZvdaVZgmAtGdynF3SAsCwD39YTbnkEtWuffvUfnk0INPpJam0vYreYM506rvpOPKcASCb9M278UbVvHNnw+7YnEIhDZnOgChreYapPfcVJ0DyX5w1b0KgCgIUAKoQZcbotQBFAK/DF2TnkxYAjr34YnXkxz5W1yTNJoDSqMmGaW/+7/+qxT/4gXVcbJM86xekeGC/TlDl6/+OlSutWkkydd3qBTVulj7KSQXNu3enbSp63scCwPo//Sn6Dcad1mBS0MoEkUacF6AA4HyI6CACXglQAPAqXHS2qgIUAaoaeTfHnaQAILukR+ukhw2rO6gNf/5ztLlgmqslIZQlBQf27FH79C7zstZ826uvqm3Ll6t3Nm5Uf9G7u9tePUeMiPpfb/aCbXtZ3i/H/y245Rbr6f8mSyay7Kfs8yCzPNb+7neZNBvtJ/HNbx62mWQmjetGTPcA6DF8ePTb6NynT+yr5Te54Lbb1NalS2PvHXjccWr6l7+s2nfuHHsvN4QrQPIfbmwZGQJlCVAAKEue9yJgIUABwAKLW3MXSFIAMPmCbrrmOvcB1nhBGV/LTcaZNKmWoxdl+r8cn1jUZbrxnWl/8i4AmM6skKMnp2nLQTphj7ts9j8Yc8YZavy558Y1yZ8HLEDyH3BwGRoCJQpQACgRn1cjYCNAEcBGi3vzFEhSABh3zjlq7NlnN+xW1uvDa76s5et/u3ZWRJLkyXFs/SZNsnou75uTJtXR9HL99bzLgAF5d/H99k03vpNZFrJOPu7KuwBgczKF/C6Ou/LKaBlKvat51y71oj5WUDZsNLmK3p/BpE/cU6wABYBivXkbAlURoABQlUgzziAEKAIEEUbvB5GkAGCazKz7wx/US/feG7s+OimiTP+PUn/LAoA8YnLMYNJ+JXpOj6Vpzhy14tFHrR8f/clPqgmf+UwiB+uX6Qf2bt6s5uoN9fZs2NDw8W6DBqkB06erN55+OvY1eRcApAM2m0bKlP2pl12mOnbvXrPvNr9tk/0sYoG4wWsBkn+vw0fnEXBagAKA0+GhcwgcLkARgF9F2QJRAeDOO9WmF1806orN1/No2vV3v6t2NDUZtW17U7T6X4oACQoArp0E8M6mTdEu9Xv0vgY2lySoM7/xDdV7zBibx1LdK+v+pbATd4nxER06GO0TIPtJzL7uOtW5d++4ZhP/ue0MC9kHQGa7SDGgs5x2oX9nstmftLPo+99XO9esMepLEWMz6gg3lSJA8l8KOy9FoDICFAAqE2oGGooABYBQIun3OGyO7LP9Umu6S3pSQSkC2C0AeO9NZUybrztGXcRY/sgjauUTT1gzyEkMky+8sLAjDU2PvZOBTLn0UrV9xQq15je/iR1XFkmyFLMO7N2r5Mi9WpvtJd1jIbbzMTewAWBaQb+fpwDgd/zoPQKuC1AAcD1C9A+BGgIUAfhZlC2QZwHg3QMH1KsPPRRNv87jSloAKGPjvHrjNz2jvu3z8vV/xte+pvqOG2dGqwsNu/W0/dd1LDYtXKj2bd0afdXuNWqUOvpTn1KyuWPccgrTgo5M/5eZCa/97Gfqzeeei+1f0gJANJ5f/EKt10dCyq78LZeMSQoQcuJD62vnG29Exyzu1SdKFHWN/PjH1aTzzy/qdbzHIQGSf4eCQVcQCFSAAkCggWVY4QtQBAg/xi6P0GZttO0MABm3JGaL7rrLeJmBjVVUAJDNABMsA5Bd86defrmSZQ1lXfLVepE+R/6tF16w7sLwj3xETb7oomiafdwl73nlv/5Lrf3tb2vuyXCENpgZszGizcZ3MjNhwnnnqcV6bFJsiLtsCwAyFX/tM8+oZT/5iXp3//6azdeMr/6trNZ7Eryin5M2irgmX3CBGnHKKdavkuLZ+j/+Ua3R45QlHqP//u+VnGDB5YcAyb8fcaKXCPguQAHA9wjS/0oLUASodPhLHfy6Z59VS370I6M+JCkAtBQBlv7nf6o39buyvNLsA1DG+vlDxp4iGbWJg2kBJm5jRNOv/y2zKwZMnaoWfu972RcADN3qFRUksW567LFoyUURRYCZ11yjxMLmqjVzxuT4TZt3cG++AhQA8vWldQQQeE+AAgC/BAQ8F6AI4HkAPe3+lpdfVvNvuskoGbJJPNtySFKz5O67o+naWV4dunU7ZPq3Tds2X9Ft2jW5d5teH79Ab5LYvHu3ye2H3DPmzDPV+E9/On7mg8XpAo1Od7D5+i/T7yXplXX4eRQA3l61Ss27+WbVrDeZbHT10l/NZ+njETvq30fby2QGgXVQajyQ6O9LnQKHzQacWfSdNpILkPwnt+NJBBCwE6AAYOfF3Qg4J0ABwLmQVKJDtmvQk3zRFMgkRw62DYB8Xe6sp0HLuvcB06ap/scco5Seyj1XFzDijqWrFUyZ+i5nvg/UbRV5yQ7yC++4Q+1ev976tbKu/Xi99r9L//6xz5rufB+XXJp+/ZcOjT/3XDXmjDOs4m26BOCgnu4vRaQNf/pT7Nj7T54cFSLatW9f917xf/nHP1bbli0zKoDFvrTNDbIXwqxrr1VdBwwwflRO5HhRz5yotbQh6XIC45dzY2oBkv/UhDSAAAIWAhQALLC4FQFXBSgCuBqZcPslO7vPu+EG42PNkiYhkmzJe/bK5nMx19APflAN/Zu/ie7q1KOH6jp4sJLkX/77Yev99RdT2Whw1VNPxTVb8897jhypZlx1lepqkFAnekGbh97ZskUtuPVWtXP1auvmxGDqF7+ohn7gA0bPrnzySbX84Ydj75W15bO+9S3VfejQw+61Oc6xS9++77Wjj/WzKfhEpzLoYwDl+UaXTbGq7/jx6oR/+7fYscsN8puUfRg2zJ0bFZJMfqMmDZsWNlraevv119WCW26pu0lh3DINkz5xT74CFADy9aV1BBA4VIACAL8IBAIRoAgQSCA9GcbB5ma1WG/St1EnPyaXnO8+5ZJLrI+eM91rQJLcGVdfbfVVfsfKldEyhiTT6WXMclTbNL0hoCwnyPOSIoh8+Tc9Q75tX2QzOUkCTTb+a9abL0qhYdsrr8QOqVGiuu4Pf1Av3Xuv0Rfy1scS2hQATKfKm/6GZMD99OyQ2frre9JL9k5otG9FN12U6tynj9r26qt1X9F34sSouFRrGULbh0wKQxQAkkazmOdI/otx5i0IIPBXAQoA/BoQCEiAIkBAwfRgKE2PP65WPPqoUU+jr7V6bXUXi2nNkkwtuO02tXXp0th3JJk2LWe8y87ussN70kuOaxv/mc/kdiqAJIqy4/9ePQMgyWU7U8FmxkW9DebkS/gLep8COT4v7mq7qaJNASBuCULLu22OrByoN947Xp9skOSEiOjUBP17WqNPTah3jdN7MGzX+zjIlP16l+nGfVK4WvzDH8aelCGFsUG6WMXlngDJv3sxoUcIVEGAAkAVoswYKyVAEaBS4S51sJsWLYqmHpvuin7sxRcr+dpretmsIW/9Fdm0fbkvSnhvvDFxgi1tyOyGSf/yL0qS2awuWbf+hi5MLH/kESWFiiRX9IVcr2fvNXq08eM2mzvKDIjpX/5ytHHf+5fFBoLyTNsNFaMCwJ13xia1Le+bcumlaviJJ9Ydn7QnRaQtS5YYGYiVLEcw+freukFJxpfJiRXPPVf3Pb3Hjo1mwSz6/vcbzuYwKQCYntJgOkvCCIebMhegAJA5KQ0igICBAAUAAyRuQcA3AYoAvkXMz/6+s3mzmvftb6s9b71lNACbjejki3f0FVlvfBd3tRwhJ2e4W1+WCWu99mVsx+iz22UNeZKvxy3tSjFFvvove+ABo7HX649sVHjM+eerIz/6Uav+bF68WM3Xu+WbXCNOPllNvvDCQ261KahIwWSG3phQNmdsfdl8sY9bWiJ7ETyv9wmQ36rJJYn/TD1Tpbc+DcD02rNxo1qsj8Tcvnx53UdaNo7sedRRau711zfcfDKuABC3zKB1J2RJw4yvfjX3ZSqmVtz3VwGSf34NCCBQlgAFgLLkeS8COQtQBMgZmOajL9NL7rmn4VfPtkwm6+ZlXbOseUfPwFMAACAASURBVN/R1GSk3G/SpGhX/o6y2V+Cy+a4ukbNSyFiyAknqKP/8R9Vd73kwaYQIF+q31qwQK2cMydV4i/9k35M/NznlCxPsOmDPGtTAGibqMqRjS/fd5+S9f8ml/RP+tl2x30pfpguy5A19XJsX9eBAw97pfRnmZ6SLzMp2rVrZ9Kl6J56/WrbgBRr1j//vFp6//2xR0q27MOwa926aMZJo+MIpZgksxA69ep1WJ9lpoH8nXtr/vzY8cgSiWlf+pIadPzxsfdyQ7ECJP/FevM2BBA4VIACAL8IBAIWoAgQcHAdGdrGefOic9tNlwFIt6UIIF+OZRf51pe0Iev9JcExXfMuya4sLZCp5GmuuJ3UbduWJG6I3nVfkmQ5eq/1SQQyTknkZIzytV92kZd14Umn+rfum3iMPPXU6Fg9k03/2o7LpgDQY/jwKFGVTe1UnXPo67mJiSTutU4QWP3LX6plDz5oTD7ytNPUBL0PQ+vxtl6P/xfdN5sCgHytl6n60akJNQoHEj+J16v6pIRGX/1bBtB6HwaTEwmixP0rXzls3f6utWujNf/yWzW5armYPMc9+QqQ/OfrS+sIIBAvQAEg3og7EPBagCKA1+FzvvNyHKBMGTdNSloGJEmWJFiSIMsXYPna33Kcms2g0379b/2uN371q2gdt00xw6aved+bNvmX/tkUAOR9MtthmF6DL4Wg5f/93zXPoW87bnlO9kw46u/+ribJW3qDPNlbwvSS9o7Sswnky337Ll2UnO6wQvdFlo9I8i+XTQEgul//JmVfCWm3k95LQa5927ZFszTW/v73aq/hkoKWqf8Dp02L2jApAMh9UiCRJRy9jz5ayTIGmcWw9ne/My4SDZk9OyqM5X1ChWmMuO+vAhQA+DUggEDZAhQAyo4A70cgZwEKADkD07wyPTc+a6q2yVXa9mXKeNNjj6mVTzzhXRFAkmDZYX7U6acn+vLfYmeaoKaxjlsGsnP1ajX3hhuULM3w+aq1FMMFX59Nfe87yb/vEaT/CIQhQAEgjDgyCgQaClAE4AeSp8A7mzZF65plM7QiL0l2Zep32zXkafogRYBXH3pIyTR0Xy75yjv5oovUUL3/gO2a/7ZjlBkd83TybbL5YhKfLn37KjmWrteoUXUfly/eL3znO9GX/EwumQVgsQdAJu/UjdSagm+7caZtXwbomQZTv/AF1al3b9tHuT9nAZL/nIFpHgEEjAUoABhTcSMCfgtQBPA7fq733nbddtrxxH1FTtO+FAGW6/Xdq//nf5yfCSBr6OUoPllnnsWVZGNH0/eabkonfZCTAGTKeyaXLgDIQgDbZQBp3i3LIo7RyxzaTsHPs8BC8p8mYvk+S/Kfry+tI4CAnQAFADsv7kbAawGKAF6Hz+nOZ7WTvskgW2+qZnJ/kntkH4C1zzwT7SL/7v79SZrI9RmZXi5H4Mku+nKcXpZXko0d494v/R1z5plq7Kc+ZbREIdM+/P8+AEXNAqiX/IvRweZmtfiuu9RGvfFjltegmTOjjQuz/i1k2ccqt0UBoMrRZ+wIuCdAAcC9mNAjBHIXoBCQO3ElX5D1Tvq1EGV3/elXXFFz9/g80GWX/kU/+IHxqQR59KFtm7JB3NTLLlP9Jk7MZWp7HsUc2x3pk24uWc8/OglA/jDHpQBS5Djyb/9WTfzsZ1X7zp3r/hRkZsNL996byU/F9J2ZvIxGrAVI/K3JeAABBAoQoABQADKvQMBFAYoALkbF/z5tXrIkSpgbnXOedJS9x46NprvXOvM9aZsmzx145x3V9Pjj6vVf/MJ4F3aTdm3vkenksuv+iJNOaphg2rZb6/5NixapF2+/PZPZD7I7/3i9V4MsAbC5sl5W0mfCBPXOhg1q344dNt0wulc2pJykZ2McqWMjSXmja/f69dGeGaZHXdZrS34PsgeGnFYQ906jQXBT5gIUADInpUEEEMhAgAJABog0gYCvAhQBfI2c2/3O+qt5ntPdbSQlcZMNAjfpY+qKPCqwY48eauSpp0bH3Ml/L+LKYjNE2ZxxwrnnRkfpHdGhg3W3s5qJIMn5+H/+ZzVCf51v+W1mWaCSDQ1lRkaPI480G6OejdA0Z45a8eijZvfXuMv6nYnfxINJBUj+k8rxHAII5C1AASBvYdpHwHEBigCOB8jT7u3dujXaSG/988+nSpY79+mjJunz0AfrNc5OfOXUydtu/RVZZgOse/bZTL6Q1wqxjLWHXu4w5owz1KAZM3L/4l+rDwf13gfL5UQEfQa97SVLNY654ALVd/z4VNPupeiy8I47Ep1KIIayWaR8JZfNEluuXWvXqsU//KGSJStpLvltTtDT/QfPmmU9u+HAnj1qkd4LQIpJNpd89R/3T/8UzTSwnVFh8x7uTS9AASC9IS0ggEA+AhQA8nGlVQS8EqAI4FW4/OmsTpYlyVr5xBNq4wsvWE2f7zJggBqrN42Tje4aracuE+Pgvn1qy0svqbV/+IPavHhx6mKAfDHvM25c9KV6wJQpqlOvXmUOL3p3tBmiXrMuMx8kaY27oridfbYa9qEPZZag2haTxHHw8cdHmw5Gxw3WWPcvxY03//jHaGnH3s2b44b1/p+/X5jRbUeFGctlDa1ftF8vRVj24INRkSzukpkfY886K0r8O3TtGnc7f16yAMl/yQHg9Qgg0FCAAgA/EAQQiAQoAvBDyFNAksftr70WJcpbli5V+7ZtU7LRW8slyW63wYPVwOnT1RB9nr38dye++BuiSKIsa7pljDuamqL/V86zl+S17SkC8hW3sz6nvXPfvqqP3teg99FHq55HHaW69OuXaKq8YRdT3SbFjrf01+o1v/mNki/oLbGT6fXdhwx5L26zZ0fHEeYSt/+fefHGr38d/Yb2bNz4fkFJPLvqjRH76NkGMlOkj/Zse/xevcFL3HauXq02zJunturfpbTb9ncpcep/zDFqwNSpqtfo0apTz56pLFs/LO9/e9Uqteqpp9TWZcvef7f0v8fw4aqffu8QPcMgN9fMRkJDrQUoAPB7QAABlwUoALgcHfqGQMECFAEKBud1CCCAAAJBCZD8BxVOBoNAkAIUAIIMK4NCILkARYDkdjyJAAIIIFBdAZL/6saekSPgkwAFAJ+iRV8RKFCAQkCB2LwKAQQQQMBrAZJ/r8NH5xGolAAFgEqFm8EiYCdAEcDOi7sRQAABBKopQAGgmnFn1Aj4KEABwMeo0WcEChSgCFAgNq9CAAEEEPBOgOTfu5DRYQQqLUABoNLhZ/AImAlQBDBz4i4EEEAAgWoJkPxXK96MFoEQBCgAhBBFxoBAQQIUAgqC5jUIIIAAAs4LkPw7HyI6iAACNQQoAPCzQAABKwGKAFZc3IwAAgggEKgABYBAA8uwEAhcgAJA4AFmeAjkIUARIA9V2kQAAQQQ8EWA5N+XSNFPBBBoK0ABgN8EAggkFqAQkJiOBxFAAAEEPBUg+fc0cHQbAQQiAQoA/BAQQCCVAEWAVHw8jAACCCDgkQDJv0fBoqsIIFBTgAIAPwwEEEgtQBEgNSENIIAAAgg4LkDy73iA6B4CCBgJUAAwYuImBBCIE6AIECfEnyOAAAII+CxAAcDn6NF3BBBoEaAAwG8BAQQyFaAQkCknjSGAAAIIOCBA8u9AEOgCAghkIkABIBNGGkEAgdYCFAH4PSCAAAIIhCJA8h9KJBkHAgiIAAUAfgcIIJCbAIWA3GhpGAEEEECgAAGS/wKQeQUCCBQqQAGgUG5ehkA1BSgEVDPujBoBBBDwWYDk3+fo0XcEEKgnQAGA3wYCCBQiQBGgEGZeggACCCCQgQDJfwaINIEAAk4KUABwMix0CoGwBSgGhB1fRocAAgj4LEDy73P06DsCCMQJUACIE+LPEUAgNwEKAbnR0jACCCCAQAIBkv8EaDyCAAJeCVAA8CpcdBaBMAUoBIQZV0aFAAII+CRA8u9TtOgrAggkFaAAkFSO5xBAIHMBCgGZk9IgAggggIChAAUAQyhuQwABrwUoAHgdPjqPQJgCFALCjCujQgABBFwVIPl3NTL0CwEEshagAJC1KO0hgEBmAhQCMqOkIQQQQACBOgIk//w0EECgSgIUAKoUbcaKgIcCFAE8DBpdRgABBDwRIPn3JFB0EwEEMhOgAJAZJQ0hgECeAhQC8tSlbQQQQKB6AiT/1Ys5I0YAAaUoAPArQAABrwQoBHgVLjqLAAIIOClA8u9kWOgUAggUIEABoABkXoEAAvkIUAzIx5VWEUAAgdAFKACEHmHGhwAC9QQoAPDbQAAB7wUoBHgfQgaAAAIIFCZA8l8YNS9CAAEHBSgAOBgUuoQAAskFKAYkt+NJBBBAIHQBkv/QI8z4EEAgToACQJwQf44AAt4KUAzwNnR0HAEEEMhFgAJALqw0igACHglQAPAoWHQVAQSSC1AMSG7HkwgggEAIAiT/IUSRMSCAQFoBCgBpBXkeAQS8E6AY4F3I6DACCCCQSoDkPxUfDyOAQEACFAACCiZDQQABewGKAfZmPIEAAgj4JEDy71O06CsCCOQtQAEgb2HaRwABrwQoCHgVLjqLAAIINBQg+ecHggACCBwqQAGAXwQCCCDQQICCAD8PBBBAwE8Bkn8/40avEUAgXwEKAPn60joCCAQoQFEgwKAyJAQQCEqA5D+ocDIYBBDIUIACQIaYNIUAAghQHOA3gAACCJQrQPJfrj9vRwABtwUoALgdH3qHAAKBCVAgCCygDAcBBJwSIPl3Khx0BgEEHBSgAOBgUOgSAghUV4ACQXVjz8gRQCCdAMl/Oj+eRgCBaghQAKhGnBklAgh4IEDy70GQ6CICCDgpQPLvZFjoFAIIOChAAcDBoNAlBBCongDJf/VizogRQCA7AQoA2VnSEgIIhC1AASDs+DI6BBBwXIDE3/EA0T0EEHBagMTf6fDQOQQQcFCAAoCDQaFLCCAQvgCJf/gxZoQIIJCvAMl/vr60jgACYQpQAAgzrowKAQQcFiD5dzg4dA0BBLwQIPn3Ikx0EgEEHBSgAOBgUOgSAgiEK0DyH25sGRkCCBQjQPJfjDNvQQCBMAUoAIQZV0aFAAKOCZD4OxYQuoMAAl4KkPx7GTY6jQACDglQAHAoGHQFAQTCFCD5DzOujAoBBIoVIPkv1pu3IYBAmAIUAMKMK6NCAAFHBEj+HQkE3UAAAa8FSP69Dh+dRwABhwQoADgUDLqCAALhCJD4hxNLRoIAAuUKkPyX68/bEUAgLAEKAGHFk9EggIADAiT/DgSBLiCAQBACJP9BhJFBIICAQwIUABwKBl1BAAG/BUj8/Y4fvUcAAbcESP7dige9QQCBMAQoAIQRR0aBAAIlC5D8lxwAXo8AAkEJkPwHFU4GgwACDglQAHAoGHQFAQT8EyDx9y9m9BgBBNwXoADgfozoIQII+ClAAcDPuNFrBBBwQIDk34Eg0AUEEAhOgOQ/uJAyIAQQcEiAAoBDwaArCCDghwCJvx9xopcIIOCfAMm/fzGjxwgg4JcABQC/4kVvEUCgZAGS/5IDwOsRQCBYAZL/YEPLwBBAwCEBCgAOBYOuIICAuwIk/u7Ghp4hgID/AiT//seQESCAgB8CFAD8iBO9RACBEgVI/kvE59UIIBC8AMl/8CFmgAgg4JAABQCHgkFXEEDALQESf7fiQW8QQCA8AZL/8GLKiBBAwG0BCgBux4feIYBACQIk/iWg80oEEKicAMl/5ULOgBFAwAEBCgAOBIEuIICAOwIk/+7Egp4ggEC4AiT/4caWkSGAgNsCFADcjg+9QwCBggRI/AuC5jUIIFB5AZL/yv8EAEAAgRIFKACUiM+rEUCgfAES//JjQA8QQKAaAiT+1Ygzo0QAAbcFKAC4HR96hwACOQqQ/OeIS9MIIIBAKwGSf34OCCCAgBsCFADciAO9QACBggVI/gsG53UIIFBZAZL/yoaegSOAgIMCFAAcDApdQgCB/ARI/POzpWUEEECgtQCJP78HBBBAwD0BCgDuxYQeIYBAxgIk/RmD0hwCCCAQI0Dyz08EAQQQcFOAAoCbcaFXCCCQgQCJfwaINIEAAghYCpD8W4JxOwIIIFCgAAWAArF5FQIIFCNA4l+MM29BAAEE2gqQ/PObQAABBNwWoADgdnzoHQIIWAiQ+FtgcSsCCCCQsQDJf8agNIcAAgjkIEABIAdUmkQAgWIFSPyL9eZtCCCAQFsBkn9+EwgggIAfAhQA/IgTvUQAgRoCJP78LBBAAIHyBUj+y48BPUAAAQRMBSgAmEpxHwIIOCNA4u9MKOgIAghUXIDkv+I/AIaPAALeCVAA8C5kdBiB6gqQ+Fc39owcAQTcEiDxdyse9AYBBBAwFaAAYCrFfQggUJoAiX9p9LwYAQQQqClAAYAfBgIIIOCnAAUAP+NGrxGohACJfyXCzCARQMAzAZJ/zwJGdxFAAIFWAhQA+DkggIBzAiT+zoWEDiGAAAKRAMk/PwQEEEDAbwEKAH7Hj94jEJQAiX9Q4WQwCCAQmADJf2ABZTgIIFBJAQoAlQw7g0bAHQGSfndiQU8QQACBWgIk/vwuEEAAgXAEKACEE0tGgoBXAiT+XoWLziKAQEUFSP4rGniGjQACwQpQAAg2tAwMATcFSPzdjAu9QgABBNoKkPzzm0AAAQTCE6AAEF5MGRECzgmQ9DsXEjqEAAIINBQg+ecHggACCIQpQAEgzLgyKgScECDxdyIMdAIBBBCwEiD5t+LiZgQQQMArAQoAXoWLziLgvgBJv/sxoocIIIBALQESf34XCCCAQPgCFADCjzEjRKAQARL/Qph5CQIIIJCLAMl/Lqw0igACCDgnQAHAuZDQIQT8EiDx9yte9BYBBBBoK0Dyz28CAQQQqI4ABYDqxJqRIpCZAEl/ZpQ0hAACCJQqQPJfKj8vRwABBAoXoABQODkvRMBPAZJ+P+NGrxFAAIFaAiT+/C4QQACBagpQAKhm3Bk1AkYCJP1GTNyEAAIIeCVA8u9VuOgsAgggkKkABYBMOWkMAf8FSPr9jyEjQAABBNoKkPTzm0AAAQQQEAEKAPwOEKioAIl+RQPPsBFAoHICJP+VCzkDRgABBOoKUADgx4FAhQRI+isUbIaKAAIIaAGSf34GCCCAAAKtBSgA8HtAIGABEv6Ag8vQEEAAgQYCJP78PBBAAAEEaglQAOB3gUBAAiT8AQWToSCAAAIpBCgApMDjUQQQQCBgAQoAAQeXoYUvQMIffowZIQIIIGAjQOJvo8W9CCCAQPUEKABUL+aM2GMBEn6Pg0fXEUAAgZwFSP5zBqZ5BBBAIAABCgABBJEhhClAsh9mXBkVAgggkIcAyX8eqrSJAAIIhCdAASC8mDIiTwVI+D0NHN1GAAEEShQg8S8Rn1cjgAACHgpQAPAwaHTZbwESfb/jR+8RQAABVwRI/l2JBP1AAAEE/BGgAOBPrOiphwIk+x4GjS4jgAACjguQ+DseILqHAAIIOCxAAcDh4NA1PwRI8v2IE71EAAEEQhAg+Q8hiowBAQQQKE+AAkB59rzZEwESfE8CRTcRQACBgAVI/AMOLkNDAAEEChSgAFAgtouvsk1uQ/sXENvxuxhD+oQAAgggELZAaP/bG3a0GB0CCCDgtgAFALfjk3vvXEyA5V90XOxX7sHgBQgggAACCLQSIPHn54AAAgggkLUABYCsRT1sj2Tbw6DRZQQQQACBoAVI/oMOL4NDAAEEShOgAFAavVsvpgjgVjzoDQIIIIBANQVI/KsZd0aNAAIIFCVAAaAoaQ/eQxHAgyDRRQQQQACBYAVI/oMNLQNDAAEEnBGgAOBMKNzpCIUAd2JBTxBAAAEEwhcg8Q8/xowQAQQQcEWAAoArkXCsHxQBHAsI3UEAAQQQCFKA5D/IsDIoBBBAwFkBCgDOhsaNjlEIcCMO9AIBBBBAICwBEv+w4sloEEAAAV8EKAD4EqmS+0khoOQA8HoEEEAAgSAESPyDCCODQAABBLwVoADgbeiK7zhFgOLNeSMCCCCAQDgCJP/hxJKRIIAAAr4KUADwNXIl9ptCQIn4vBoBBBBAwDsBEn/vQkaHEUAAgWAFKAAEG9piBkYxoBhn3oIAAggg4J8Aib9/MaPHCCCAQOgCFABCj3BB46MQUBA0r0EAAQQQcF6AxN/5ENFBBBBAoLICFAAqG/rsB04RIHtTWkQAAQQQ8EeAxN+fWNFTBBBAoKoCFACqGvkcx00hIEdcmkYAAQQQcFKA5N/JsNApBBBAAIE2AhQA+EnkJkAhIDdaGkYAAQQQcESAxN+RQNANBBBAAAEjAQoARkzclEaAQkAaPZ5FAAEEEHBRgMTfxajQJwQQQACBOAEKAHFC/HkmAhQBMmGkEQQQQACBkgVI/EsOAK9HAAEEEEglQAEgFR8P2whQBLDR4l4EEEAAAZcESPxdigZ9QQABBBBIKkABIKkczyUWoBCQmI4HEUAAAQQKFiDxLxic1yGAAAII5CpAASBXXhpvJEAhgN8HAggggICrAiT+rkaGfiGAAAIIpBGgAJBGj2czEaAQkAkjjSCAAAIIZCRA8p8RJM0ggAACCDgnQAHAuZBUt0MUAqobe0aOAAIIuCBA4u9CFOgDAggggECeAhQA8tSl7UQCFAISsfEQAggggEAKAZL/FHg8igACCCDgjQAFAG9CVb2OUgioXswZMQIIIFC0AIl/0eK8DwEEEECgTAEKAGXq824jAQoBRkzchAACCCBgKEDSbwjFbQgggAACwQlQAAgupOEOiEJAuLFlZAgggEARAiT+RSjzDgQQQAABlwUoALgcHfpWU4BCAD8MBBBAAAEbARJ/Gy3uRQABBBAIWYACQMjRDXxsFAICDzDDQwABBFIKkPinBORxBBBAAIHgBCgABBfS6g2IQkD1Ys6IEUAAgUYCJP78PhBAAAEEEKgtQAGAX0YwAhQCggklA0EAAQQSCZD4J2LjIQQQQACBCglQAKhQsKsyVAoBVYk040QAAQTeEyDx55eAAAIIIICAmQAFADMn7vJQgEKAh0GjywgggICFAIm/BRa3IoAAAgggoAUoAPAzCF6AQkDwIWaACCBQIQGS/goFm6EigAACCGQuQAEgc1IadFWAQoCrkaFfCCCAQLwAiX+8EXcggAACCCAQJ0ABIE6IPw9WgIJAsKFlYAggEIAACX8AQWQICCCAAALOCVAAcC4kdKgMAYoBZajzTgQQQOBwARJ/fhUIIIAAAgjkJ0ABID9bWvZQgEKAh0GjywggEIQAiX8QYWQQCCCAAAKOC1AAcDxAdK8cAQoB5bjzVgQQqJYASX+14s1oEUAAAQTKF6AAUH4M6IHjAhQDHA8Q3UMAAe8ESPy9CxkdRgABBBAIRIACQCCBZBj5C1AIyN+YNyCAQLgCJP3hxpaRIYAAAgj4I0ABwJ9Y0VNHBCgEOBIIuoEAAl4IkPh7ESY6iQACCCBQEQEKABUJNMPMXoBCQPamtIgAAmEIkPSHEUdGgQACCCAQngAFgPBiyohKEKAYUAI6r0QAAecESPydCwkdQgABBBBA4BABCgD8IBDIUIBCQIaYNIUAAl4IkPR7ESY6iQACCCCAQCRAAYAfAgI5CVAMyAmWZhFAwAkBEn8nwkAnEEAAAQQQsBKgAGDFxc0IJBOgGJDMjacQQMAtAZJ+t+JBbxBAAAEEELAVoABgK8b9CKQUoBiQEpDHEUCgUAGS/kK5eRkCCCCAAAK5ClAAyJWXxhFoLEAxgF8IAgi4KEDS72JU6BMCCCCAAALpBSgApDekBQRSC1AISE1IAwggkFKApD8lII8jgAACCCDggQAFAA+CRBerJUAxoFrxZrQIlClA0l+mPu9GAAEEEECgeAEKAMWb80YEjAUoBhhTcSMCCBgKkPQbQnEbAggggAACAQpQAAgwqAwpTAGKAWHGlVEhUJQAiX9R0rwHAQQQQAABdwUoALgbG3qGQEMBCgL8QBBAoJEACT+/DwQQQAABBBBoK0ABgN8EAgEIUAwIIIgMAYEMBEj6M0CkCQQQQAABBAIWoAAQcHAZWjUFKAZUM+6MupoCJPzVjDujRgABBBBAIKkABYCkcjyHgCcCFAQ8CRTdRMBQgKTfEIrbEEAAAQQQQOAwAQoA/CgQqJgABYGKBZzhei9Awu99CBkAAggggAACzghQAHAmFHQEgeIFKAYUb84bEYgTIOGPE+LPEUAAAQQQQCCpAAWApHI8h0DgAhQHAg8wwytVgCS/VH5ejgACCCCAQGUFKABUNvQMHAF7AYoC9mY8gYAIkPDzO0AAAQQQQAABFwQoALgQBfqAgKcCFAQ8DRzdzlWAZD9XXhpHAAEEEEAAgRQCFABS4PEoAggcKkBBgF9E1QRI9qsWccaLAAIIIICA3wIUAPyOH71HwHkBigLOh4gOWgiQ8FtgcSsCCCCAAAIIOCdAAcC5kNAhBMIXoCgQfox9HyGJvu8RpP8IIIAAAgggUEuAAgC/CwQQcEaAwoAzoahUR0j2KxVuBosAAggggEClBSgAVDr8DB4BPwQoDPgRJ5d7SZLvcnToGwIIIIAAAggUJUABoChp3oMAApkLUBjInNT7Bkn0vQ8hA0AAAQQQQACBHAUoAOSIS9MIIFCuAAWCcv3zejtJfl6ytIsAAggggAACoQtQAAg9wowPAQQaClAkcOcHQmLvTizoCQIIIIAAAgiEKUABIMy4MioEEMhYgEJBOlCS+3R+PI0AAggggAACCGQhQAEgC0XaQAABBAwEfC0ikLwbBJdbEEAAAQQQQAABDwQoAHgQJLqIAAIIIIAAAggggAACCCCAQFoBCgBpBXkeAQQQQAABBBBAAAEEEEAAAQ8EKAB4ECS6iAACCCCAAAIIIIAAAggggEBaAQoAaQV5HgEEEEAAAQQQQAABBBBAAAEPBCgAeBAkuogAAggggAACCCCAAAIIIIBAWgEKAGkFeR4BBBBAAAEEEEAAAQQQQAABDwQoAHgQXTv2lwAABRVJREFUJLqIAAIIIIAAAggggAACCCCAQFoBCgBpBXkeAQQQQAABBBBAAAEEEEAAAQ8EKAB4ECS6iAACCCCAAAIIIIAAAggggEBaAQoAaQV5HgEEEEAAAQQQQAABBBBAAAEPBCgAeBAkuogAAggggAACCCCAAAIIIIBAWgEKAGkFeR4BBBBAAAEEEEAAAQQQQAABDwQoAHgQJLqIAAIIIIAAAggggAACCCCAQFoBCgBpBXkeAQQQQAABBBBAAAEEEEAAAQ8EKAB4ECS6iAACCCCAAAIIIIAAAggggEBaAQoAaQV5HgEEEEAAAQQQQAABBBBAAAEPBCgAeBAkuogAAggggAACCCCAAAIIIIBAWgEKAGkFeR4BBBBAAAEEEEAAAQQQQAABDwQoAHgQJLqIAAIIIIAAAggggAACCCCAQFoBCgBpBXkeAQQQQAABBBBAAAEEEEAAAQ8EKAB4ECS6iAACCCCAAAIIIIAAAggggEBaAQoAaQV5HgEEEEAAAQQQQAABBBBAAAEPBCgAeBAkuogAAggggAACCCCAAAIIIIBAWgEKAGkFeR4BBBBAAAEEEEAAAQQQQAABDwQoAHgQJLqIAAIIIIAAAggggAACCCCAQFoBCgBpBXkeAQQQQAABBBBAAAEEEEAAAQ8EKAB4ECS6iAACCCCAAAIIIIAAAggggEBaAQoAaQV5HgEEEEAAAQQQQAABBBBAAAEPBCgAeBAkuogAAggggAACCCCAAAIIIIBAWgEKAGkFeR4BBBBAAAEEEEAAAQQQQAABDwQoAHgQJLqIAAIIIIAAAggggAACCCCAQFoBCgBpBXkeAQQQQAABBBBAAAEEEEAAAQ8EKAB4ECS6iAACCCCAAAIIIIAAAggggEBaAQoAaQV5HgEEEEAAAQQQQAABBBBAAAEPBCgAeBAkuogAAggggAACCCCAAAIIIIBAWgEKAGkFeR4BBBBAAAEEEEAAAQQQQAABDwQoAHgQJLqIAAIIIIAAAggggAACCCCAQFoBCgBpBXkeAQQQQAABBBBAAAEEEEAAAQ8EKAB4ECS6iAACCCCAAAIIIIAAAggggEBaAQoAaQV5HgEEEEAAAQQQQAABBBBAAAEPBCgAeBAkuogAAggggAACCCCAAAIIIIBAWgEKAGkFeR4BBBBAAAEEEEAAAQQQQAABDwQoAHgQJLqIAAIIIIAAAggggAACCCCAQFoBCgBpBXkeAQQQQAABBBBAAAEEEEAAAQ8EKAB4ECS6iAACCCCAAAIIIIAAAggggEBaAQoAaQV5HgEEEEAAAQQQQAABBBBAAAEPBCgAeBAkuogAAggggAACCCCAAAIIIIBAWgEKAGkFeR4BBBBAAAEEEEAAAQQQQAABDwQoAHgQJLqIAAIIIIAAAggggAACCCCAQFoBCgBpBXkeAQQQQAABBBBAAAEEEEAAAQ8EKAB4ECS6iAACCCCAAAIIIIAAAggggEBaAQoAaQV5HgEEEEAAAQQQQAABBBBAAAEPBCgAeBAkuogAAggggAACCCCAAAIIIIBAWgEKAGkFeR4BBBBAAAEEEEAAAQQQQAABDwQoAHgQJLqIAAIIIIAAAggggAACCCCAQFoBCgBpBXkeAQQQQAABBBBAAAEEEEAAAQ8EKAB4ECS6iAACCCCAAAIIIIAAAggggEBaAQoAaQV5HgEEEEAAAQQQQAABBBBAAAEPBCgAeBAkuogAAggggAACCCCAAAIIIIBAWoH/A2OXYNy+Gm1IAAAAAElFTkSuQmCC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475366" y="1336317"/>
            <a:ext cx="7283463" cy="5462597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346506" y="4134253"/>
            <a:ext cx="2304256" cy="2293331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5130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6239" y="1196752"/>
            <a:ext cx="4992078" cy="625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Прямая соединительная линия 5"/>
          <p:cNvCxnSpPr/>
          <p:nvPr/>
        </p:nvCxnSpPr>
        <p:spPr>
          <a:xfrm flipH="1">
            <a:off x="6181103" y="368833"/>
            <a:ext cx="180020" cy="369670"/>
          </a:xfrm>
          <a:prstGeom prst="line">
            <a:avLst/>
          </a:prstGeom>
          <a:ln w="1016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6181103" y="1543043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6365833" y="4580597"/>
            <a:ext cx="6118225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017731" y="1886152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>
                <a:solidFill>
                  <a:srgbClr val="002060"/>
                </a:solidFill>
              </a:rPr>
              <a:t/>
            </a:r>
            <a:br>
              <a:rPr lang="ru-RU" sz="2400" b="1" i="1" dirty="0">
                <a:solidFill>
                  <a:srgbClr val="002060"/>
                </a:solidFill>
              </a:rPr>
            </a:br>
            <a:endParaRPr lang="ru-RU" dirty="0"/>
          </a:p>
        </p:txBody>
      </p:sp>
      <p:sp>
        <p:nvSpPr>
          <p:cNvPr id="9" name="AutoShape 2" descr="data:image/png;base64,iVBORw0KGgoAAAANSUhEUgAABAAAAAMACAYAAAC6uhUNAAAgAElEQVR4XuzdB5ycVb3/8d+22Zat2c2WZBPSew9IUQQCeIHQlIiAVFFQEESsfyFUvSqCEgRFMCAoXKQKiChKE0SR9Ep6tie72WzJlplt/3M2bNhkpzwz+8zMUz7PvV687jPnOed9nv/r/s/3OSWhV13ChQACCCCAAAIIIIAAAggggAACjhZIIABwdP/SOAQQQAABBBBAAAEEEEAAAQT6BAgAeBEQQAABBBBAAAEEEEAAAQQQcIEAAYALOpkmIoAAAggggAACCCCAAAIIIEAAwDuAAAIIIIAAAggggAACCCCAgAsECABc0Mk0EQEEEEAAAQQQQAABBBBAAAECAN4BBBBAAAEEEEAAAQQQQAABBFwgQADggk6miQgggAACCCCAAAIIIIAAAggQAPAOIIAAAggggAACCCCAAAIIIOACAQIAF3QyTUQAAQQQQAABBBBAAAEEEECAAIB3AAEEEEAAAQQQQAABBBBAAAEXCBAAuKCTaSICCCCAAAIIIIAAAggggAACBAC8AwgggAACCCCAAAIIIIAAAgi4QIAAwAWdTBMRQAABBBBAAAEEEEAAAQQQIADgHUAAAQQQQAABBBBAAAEEEEDABQIEAC7oZJqIAAIIIIAAAggggAACCCCAAAEA7wACCCCAAAIIIIAAAggggAACLhAgAHBBJ9NEBBBAAAEEEEAAAQQQQAABBAgAeAcQQAABBBBAAAEEEEAAAQQQcIEAAYALOpkmIoAAAggggAACCCCAAAIIIEAAwDuAAAIIIIAAAggggAACCCCAgAsECABc0Mk0EQEEEEAAAQQQQAABBBBAAAECAN4BBBBAAAEEEEAAAQQQQAABBFwgQADggk6miQgggAACCCCAAAIIIIAAAggQAPAOIIAAAggggAACCCCAAAIIIOACAQIAF3QyTUQAAQQQQAABBBBAAAEEEECAAIB3AAEEEEAAAQQQQAABBBBAAAEXCBAAuKCTaSICCCCAAAIIIIAAAggggAACBAC8AwgggAACCCCAAAIIIIAAAgi4QIAAwAWdTBMRQAABBBBAAAEEEEAAAQQQIADgHUAAAQQQQAABBBBAAAEEEEDABQIEAC7oZJqIAAIIIIAAAggggAACCCCAAAEA7wACCCCAAAIIIIAAAggggAACLhAgAHBBJ9NEBBBAAAEEEEAAAQQQQAABBAgAeAcQQAABBBBAAAEEEEAAAQQQcIEAAYALOpkmIoAAAggggAACCCCAAAIIIEAAwDuAAAIIIIAAAggggAACCCCAgAsECABc0Mk0EQEEEEAAAQQQQAABBBBAAAECAN4BBBBAAAEEEEAAAQQQQAABBFwgQADggk6miQgggAACCCCAAAIIIIAAAggQAPAOIIAAAggggAACCCCAAAIIIOACAQIAF3QyTUQAAQQQQAABBBBAAAEEEECAAIB3AAEEEEAAAQQQQAABBBBAAAEXCBAAuKCTaSICCCCAAAIIIIAAAggggAACBAC8AwgggAACCDhcoKFmj6EW5peMMHQfNyGAAAIIIICAPQUIAOzZb9QaAQQQQACBoAJGB/2BCiEM4AVDAAEEEEDAeQIEAM7rU1qEAAIIIOBigaEO/A+nIwhw8ctE0xFAAAEEHCdAAOC4LqVBCCCAAAJuFTB78N/vSAjg1jeKdiOAAAIIOE2AAMBpPUp7EEAAAQRcJxCtgT+zAVz3KtFgBBBAAAGHCxAAOLyDaR4CCCCAgLMFYjX4ZzaAs98jWocAAggg4A4BAgB39DOtRAABBBBwoECsB/+EAA58iWgSAggggICrBAgAXNXdNBYBBBBAwCkC8Rr8EwI45Q2iHQgggAACbhQgAHBjr9NmBBBAAAFbC8R78E8IYOvXh8ojgAACCLhYgADAxZ1P0xFAAAEE7CdglcE/IYD93h1qjAACCCCAAAEA7wACCCCAAAI2ErBaAKDpOCbQRi8QVUUAAQQQcLUAAYCru5/GI4AAAgjYScCKg38CADu9QdQVAQQQQMDtAgQAbn8DaD8CCCCAgC0ErDr478djFoAtXiMqiQACCCDgcgECAJe/ADQfAQQQQMAeAgQA9ugnaokAAggggICVBQgArNw71A0BBBBAAAElYPXBP7MAeE0RQAABBBCwhwABgD36iVoigAACCLhYgADAxZ1P0xFAAAEEEDBRgADAREyKQgABBBBAwGwBuwz+mQVgds9THgIIIIAAAuYLEACYb0qJCCCAAAIImCZAAGAaJQUhgAACCCDgegECANe/AgAggAACCFhVwG6Df2YBWPVNol4IIIAAAggcECAA4E1AAAEEEEDAogIEABbtGKqFAAIIIICATQUIAGzacVQbAQQQQMD5AnYNAHTP5JeMcH4H0UIEEEAAAQRsJkAAYLMOo7oIIIAAAu4QsPPgnwDAHe8orUQAAQQQsJ8AAYD9+owaI4AAAgi4QIAAwAWdTBMRQAABBBCIsQABQIzBeRwCCCCAAAJGBAgAjChxDwIIIIAAAgiEI0AAEI4W9yKAAAIIIBADAbsP/vuJ2AcgBi8Lj0AAAQQQQCAMAQKAMLC4FQEEEEAAgVgIEADEQplnIIAAAggg4D4BAgD39TktRgABBBCwsIBTBv/MArDwS0bVEEAAAQRcK0AA4Nqup+EIIIAAAlYUIACwYq9QJwQQQAABBJwhQADgjH6kFQgggAACDhBw2uCfWQAOeClpAgIIIICAowQIABzVnTQGAQQQQMCuAk4d/BMC2PWNpN4IIIAAAk4UIABwYq/SJgQQQAAB2wkQANiuy6gwAggggAACthMgALBdl1FhBBBAAAGnCTh98M8sAKe9sbQHAQQQQMCuAgQAdu056o0AAggg4BgBAgDHdCUNQQABBBBAwNICBACW7h4qhwACCCDgdAG3DP6ZBeD0N5n2IYAAAgjYQYAAwA69RB0RQAABBBwrQADg2K6lYQgggAACCFhOgADAcl1ChRBAAAEE3CLgtsE/swDc8mbTTgQQQAABqwoQAFi1Z6gXAggggIDjBQgAHN/FNBABBBBAAAFLCRAAWKo7qAwCCCCAgFsE3Dr4ZxaAW95w2okAAgggYEUBAgAr9gp1QgABBBBwvAABwAjH9zENRAABBBBAwGoCBABW6xHqgwACCCDgeAG3D/6ZBeD4V5wGIoAAAghYVIAAwKIdQ7UQQAABBJwrQABwoG/zS5gF4Ny3nJYhgAACCFhRgADAir1CnRBAAAEEHCvA4P/QriUEcOyrTsMQQAABBCwoQABgwU6hSggggAACzhUgACAAcO7bTcsQQAABBKwuQABg9R6ifggggAACjhFg8O+/K5kF4JhXnIYggAACCFhcgADA4h1E9RBAAAEEnCNAAEAA4Jy3mZYggAACCNhRgADAjr1GnRFAAAEEbCfA4D94lzELwHavNBVGAAEEELChAAGADTuNKiOAAAII2E+AAIAAwH5vLTVGAAEEEHCaAAGA03qU9iCAAAIIWE6Awb+xLmEWgDEn7kIAAQQQQCBSAQKASOX4HQIIIIAAAgYFCACMQREAGHPiLgQQQAABBCIVIACIVI7fIYAAAgggYECAwb8BpAG3EAKE58XdCCCAAAIIhCNAABCOFvcigAACCCAQpgABQHhgBADheXE3AggggAAC4QgQAISjxb0IIIAAAgiEIcDgPwysAbcSAkTmxq8QQAABBBAIJUAAEEqIvyOAAAIIIBChAAFAZHAEAJG58SsEEEAAAQRCCRAAhBLi7wgggAACCEQgwOA/ArQBPyEEGJofv0YAAQQQQMCfAAEA7wUCCCCAAAJRECAAGBoqAcDQ/Pg1AggggAACBAC8AwgggAACCMRAgMG/OciEAOY4UgoCCCCAAAL9AswA4F1AAAEEEEDARAEG/yZiqqIIAcz1pDQEEEAAAXcLEAC4u/9pPQIIIICAyQIEAOaCEgCY60lpCCCAAALuFiAAcHf/03oEEEAAARMFGPybiDmgKEKA6LhSKgIIIICA+wQIANzX57QYAQQQQCBKAgQA0YElAIiOK6UigAACCLhPgADAfX1OixFAAAEEoiDA4D8KqMwCiC4qpSOAAAIIuE6AAMB1XU6DEUAAAQSiIUAAEA3Vj8tkFkB0fSkdAQQQQMAdAgQA7uhnWokAAgggEEUBBv9RxGUWQGxweQoCCCCAgCsECABc0c00EgEEEEAgmgIEANHUZRZAbHR5CgIIIICAGwQIANzQy7QRAQQQQCCqAgQAUeU9pHCWAsTOmichgAACCDhPgADAeX1KixBAAAEEYijA4D+G2OpRBACx9eZpCCCAAALOEiAAcFZ/0hoEEEAAgRgLEADEFpwAILbePA0BBBBAwFkCBADO6k9agwACCCAQQwEG/zHEHvAoQoD4uPNUBBBAAAH7CxAA2L8PaQECCCCAQJwECADiA08AEB93nooAAgggYH8BAgD79yEtQAABBBCIkwABQJzg1WMJAeJnz5MRQAABBOwrQABg376j5ggggAACcRRg8B9HfAKA+OLzdAQQQAAB2woQANi266g4AggggEA8BQgA4qnPDID46vN0BBBAAAG7ChAA2LXnqDcCCCCAQNwEGPzHjf6QB7MMwBr9QC0QQAABBOwjQABgn76ipggggAACFhEgALBGRxAAWKMfqAUCCCCAgH0ECADs01fUFAEEEEDAAgIM/i3QCQOqQAhgrf6gNggggAAC1hYgALB2/1A7BBBAAAGLCRAAWKtDCACs1R/UBgEEEEDA2gIEANbuH2qHAAIIIGAhAQb/FuoMZgFYszOoFQIIIICApQUIACzdPVQOAQQQQMBKAgQAVuqNj+vCLABr9gu1QgABBBCwngABgPX6hBohgAACCFhQgMG/BTuFWQDW7hRqhwACCCBgOQECAMt1CRVCAAEEELCaAIN/q/WI//owE8Ae/UQtEUAAAQTiJ0AAED97nowAAgggYBMBAgB7dBQBgD36iVoigAACCMRPgAAgfvY8GQEEEEDABgIM/m3QSQOqSAhgr/6itggggAACsRUgAIitN09DAAEEELCZAAGAvTqMAMBe/UVtEUAAAQRiK0AAEFtvnoYAAgggYCMBBv826ixmAdizs6g1AggggEBMBQgAYsrNwxBAAAEE7CRAAGCn3vq4rswCsGe/UWsEEEAAgegLEABE35gnIIAAAgjYUIDBvw07jVkA9u40ao8AAgggEHUBAoCoE/MABBBAAAE7ChAA2LHXmAVg716j9ggggAAC0RYgAIi2MOUjgAACCNhOgMG/7brMb4VZCuCMfqQVCCCAAALmCRAAmGdJSQgggAACDhEgAHBGRxIAOKMfaQUCCCCAgHkCBADmWVISAggggIADBBj8O6ATBzSBEMBZ/UlrEEAAAQSGJkAAMDQ/fo0AAggg4DABAgBndSgBgLP6k9YggAACCAxNgABgaH78GgEEEEDAQQIM/h3UmcwCcGZn0ioEEEAAgSEJEAAMiY8fI4AAAgg4ScBKAUCNr1XebaqSPd42KU4dJifllkluSqqTuGPWFmYBxIyaByGAAAIIWFyAAMDiHUT1EEAAAQRiI2CVwb8e+D+5e5NsbtsnvQOanpKYKAtzR8tZBeMlKSEhNigOegohgIM6k6YggAACCEQsQAAQMR0/RAABBBBwkkC8A4D2nm55qX6rvK2++nf29Pil1cP+o7KL5YtFU8WTmOQk/qi3hQAg6sQ8AAEEEEDABgIEADboJKqIAAIIIBBdgXgO/vVX/g+aa+Xpui3S1OUN2VAdApw+fGzfTACu8AQIAcLz4m4EEEAAAecJEAA4r09pEQIIIIBAmALxCgBauzvl8dqNsmr/nkOm+4eq/qxhhXLNyNmhbuPvhwkQAPBKIIAAAgi4XYAAwO1vAO1HAAEEXC4Qr8G/XuP/SM16aejqCKsHylKz5KqRs6QwJT2s33HzAQFCAN4EBBBAAAE3CxAAuLn3aTsCCCCAgMQ6ANBT/v/asFNe3rs94Fp/f92iNwE8PmeknFkwQdJZ/x/xm0sAEDEdP0QAAQQQcIAAAYADOpEmIIAAAghEJhDrwb9PbfT3+90b5X215n/gDv/Baq/X/I9Pz5UvFk+VEk9mZA3lV4cIEALwQiCAAAIIuFWAAMCtPU+7EUAAAQRi+vVfr/d/qHqtbGxrMCyfk5wqiwsnygK18z8H/xlmC3kjAUBIIm5AAAEEEHCoAAGAQzuWZiGAAAIIBBeI5df/fWp3/19VrZZdHc2GuiUpIUFN9y+TswvHM93fkFj4NxEChG/GLxBAAAEE7C9AAGD/PqQFCCCAAAIRCMQqANCD//urVklFR4uhWo7wpMtlxTPUtP+cvmUCe3xtsqGtXra0NUmVd7+0dvuko7e7b/8APSsgPSlFspM8MnPYcDkmu1RKU4cxW8CANAGAASRuQQABBBBwnAABgOO6lAYhgAACCIQSsOLgXw/mF2QVyflFk2VHe5O81VgpW9sbpUPtGxDOpQOEcwsmytysEQQBIeAIAcJ5s7gXAQQQQMAJAgQATuhF2oAAAgggEJZALAKA5m6vLK1QX/69ob/8pyYkyol5o2VvZ7us3l8vPvWFfyiXDhOOzx0l56n9AzycGBCQkgBgKG8Zv0UAAQQQsKMAAYAde406I4AAAghELBCLwb/e7f9hteHf6tZ6Q/VMVgFAd2+P4ZMBjBSqQ4CT8spk8YjJzAQIAkYIYORt4h4EEEAAAacIEAA4pSdpBwIIIICAIYFoBwB63f7Tez6U1/dVmDqgN9S4w27KVPsDfH3kHBmr9hPg8i9AAMCbgQACCCDgJgECADf1Nm1FAAEEXC4Q7cG/5v1Pc638rna9+qKvo4ChX/pEgIzEFFVQr+iFAe3qOMFwSr64eKp8Mmfk0Cvi4BIIARzcuTQNAQQQQOAQAQIAXggEEEAAAdcIRDsAaOz0ys8rlkttZ1vEpnrqfllqlizILpY5wwplhCfj4BT+/V0+ubtyuVR7Ww2Vn6jCg8uKp8snVFlcgQUIAHg7EEAAAQTcIkAA4Jaepp0IIICAywWiPfjXvH/fVy7P7Nkc1hd6/Ts96C9KyZAT8kfJUVkloqfuH37pr/4v1G2V1/btMjy7oFiVeUPZfMlNSXV574duPiFAaCPuQAABBBCwvwABgP37kBYggAACCBgQiHYAoAfo91askI1tDQZqc+CWlMREmZNZKGcUjJMST2bA37Wqaf+P126UVfv3GA4X0tTu/18unSkzMgsM18fNNxIAuLn3aTsCCCDgHgECAPf0NS1FAAEEXCsQ7cG/hm3v7pK71fR/I8f+6YH/MdklclbBeMlK8gTtl81t++SRmvXS0NVhuP+y1AyCL5XMlKmZ+YZ/w40ihAC8BQgggAACThcgAHB6D9M+BBBAAAGJRQCgmR+v3SDvNFUHFNdT/edmjZALi6aEHPi3q6ME/1S3Td5uqjA85V8/eJza8f+KkhlSmJJOz4cpQAAQJhi3I4AAAgjYToAAwHZdRoURQAABBMIRiNXgX9epyrtf7q9aLXs72wdVUa/Hv6Rkuow3cCTfjo4mebR6fVibCepZBcfnjJJz1KwCj5r+zxWZACFAZG78CgEEEEDAHgIEAPboJ2qJAAIIIBChQCwDAF3FOjX41zMB9NR9fRWptf1nq0G5/vKvZwAEu/TRgX9t2CmvNOyQzp4ewy0e4UlXu/3PMBQuGC7UpTcSALi042k2Aggg4BIBAgCXdDTNRAABBNwoEOvB/1CM9UZ/y2rWyfrWvYY3+jvw1X+knFkwQdL56j8U/kN+SwhgGiUFIYAAAghYTIAAwGIdQnUQQAABBMwTsEsAUOttlQeqV8tuX5vhxoezpMBwodzYJ0AAwIuAAAIIIOBUAQIAp/Ys7UIAAQQQiNnmf0Ohbu72ytKKVYZOD9DP0V/9F+aO7jtBICkh1KKCAzWr72yT5S11sk0tS6j2tUpHT5ckJiRKsVqeMCo1UxZkFcuYtGzD5Q2lvXb5LSGAXXqKeiKAAAIIhCNAABCOFvcigAACCNhKwOozAPQ6/4dq1srq/XWGXPVX/8tKp8vYtJyQ9+slBW83Vcob+yqlqcsb8n5PQpLMU/sUnDdiYsgTCkIW5oAbCAAc0Ik0AQEEEEBgkAABAC8FAggggIAjBaw++Nfoa9TA/6HqdeLr7Q7aB/o7/1HZxXJB0dSQa/31RoKv76uQl/ZuE686SjDcK1XtJaA3LTwpb3TITQvDLdtO9xMA2Km3qCsCCCCAgFEBAgCjUtyHAAIIIGArATsEAL+pXqum5u8O6qqn+Z9ZME7+J39syAG5PobwIVVmjZrmP5RLBw4LsorkouJpIQOHoTzHyr8lALBy71A3BBBAAIFIBQgAIpXjdwgggAAClhWww+BfT9G/p2K5VKpBe6BLD8RPyiuTxSMmhxz8v9tYJU/t+VC8vcaPDwzVgbMzC+TK0pniieEJA3q/gk1qr4L+YxAL1RGHE9LzJC2Gdeh3IQQI9YbwdwQQQAABuwkQANitx6gvAggggEBIAacEAJmJKXJD2TwpS8sK2OZe9ZdXG3bIS/XbRU//N/MKJ4AY6nP1rIXf126Ube2Ng45B1PUYrTYpPK9wokzMyAsZhgy1LgQAZglSDgIIIICA1QQIAKzWI9QHAQQQQGBIAnYY/OsG6i/c91aulC3t+wK2N1FN/9eD3oVqPb6/Sw/3X6jbKq/t22X64L//eXpzwCtKpstctUFgtK71rXvl4Zp10qZmRQS7dBBQpE4uuEQtTRifHnojRDPqyywAMxQpAwEEEEDAKgIEAFbpCeqBAAIIIGCKgF0CAN3Yv+8rl2f2bB70xXsghD727xPqmL7jc0dJiRr8DpyO/4ba7O/pus1hDf6zkjx9MwpGp2bJvq4O2dHRJHW+9qB1GKcG29eNmheV/QD0vgVLq1ZKY2fokwr6XXQQMEnNBLigaEqfSTQvAoBo6lI2AggggECsBQgAYi3O8xBAAAEEoiZgp8G/RmhXu/QvrVwh29ubwjY5MNm/V02H18Ph0Jc+QvCi4ql+p9CvU1/gH1Vf4FsCfIFPTUiUq0fOlmmZw0M/KIw7htJ+/RgdjhyfM1JtkjghKuFEf1MIAcLoVG5FAAEEELC0AAGApbuHyiGAAAIIGBWw2+C/v136C/j9Vatlb2e70aaKXuqvVgcYuvQgeWHuaDlLHe2nTxTwd+k6PFi9Rnb72gKWuUidRHDm8HGGnmn0pveaauSx3RukZ4h7F+Qkp8pitVRigToq0SCL0SoevI8QIGwyfoAAAgggYEEBAgALdgpVQgABBBAIX8CuAYBuaa23VR6oXh10AB6+iPTtnH9h0VT5hBoYB7o2tjbIb2vWBvz63/+7+epYwK+oEwHMuvQeCL+sXimbWgPvgRDOs/TAf3x6rnxRzXKIxrIAAoBweoN7EUAAAQSsKkAAYNWeoV4IIIAAAoYF7Dz472+kng7/5O6N8n5zbdD1+P37/If60p2RlCJXlsyQ6UGm7Yez/l5P/79+1FzDfRLqxoqOFvl5xQpp7Qm88Z+esaD/qyuMow31b+YMGyGfL5wkuSmpoaoR1t8JAcLi4mYEEEAAAQsKEABYsFOoEgIIIIBAeAJOCAD6W1yppuO/UL9VNqh1+f6O9dMBQKjBv/7y/2X1tX5GZkFASP0F/iH15X/1/jpD2GYHAP9qqpbHajf4DTt0+xaoGQcXqd3+PWr/gQ9adsuzdVukqcv4RoE6CJickS+L1LIFvYlhKDMjCAQARpS4BwEEEEDAygIEAFbuHeqGAAIIIBBSwEmD/4GN9akZAVvaG2Wr+leFt6VvmUBHT5f41MC9o7c74IBWD3RPyiuTxSMmBx30rlED/4eq14lPlWXk0mWer8o063pqz4fyujrFwN81wpMu3xw1X/JS0g7+Wc+QeE6dePDPxqqgMyQOL0976P0PTh8+1pSqEwKYwkghCCCAAAJxEiAAiBM8j0UAAQQQMEfAqQFAIJ1n1Jfw1xp2BcTTu/3fUDY/5PT331SvleXqy7qRSw+iL1Ff44/NKTVyu6F77q1c2TfLwd8VbL8BXecnd28KuWfBwHLNDC8IAAx1LzchgAACCFhUgADAoh1DtRBAAAEEQgu4bfCvRYJ9Odd/NzLYberyyd0VHxjedDAzMUWFCvOkLC0rdKcYuEMvP9ABwJZ2/xsAnpI/Rs5Tu/oHuurUiQnL1LGFRo5P9CTo5RAzZNawQgM1M3YLIYAxJ+5CAAEEELCeAAGA9fqEGiGAAAIIGBQgABgMdbHaBf+TOSODCuqB89KqldLe3WVIekpmnlxbOlf0kYJmXK3dnXJPxXLR+x34u4y0Qe+P8Pq+cnmpfpt4g2wSuCC7SG2GONOUPQD660oAYMZbQBkIIIAAAvEQIACIhzrPRAABBBAYsoAbB/8aLdQMACODZz31/tdVq4MOnPs7KFFtpndJ0TQ5JqdkyH3WX0CoGQhG2tBfVo2vVZ7Zs1nWqzb1n5Cg/6aXLcxWX/0vUychpKtNEc2+CAHMFqU8BBBAAIFYCBAAxEKZZyCAAAIImC7g1gDgnaYqebx2Y0DPRQXj5Ey1832wa1NbgzygAwC1sV6oS++gf92oeaYOovf42uWu8v9Kc7dv0ONT1a7/V4+cLfrUgXCuxk6v/L1xl6xqOXCqgV4K8encMtGnAUTjIgCIhiplIoAAAghEW4AAINrClI8AAgggYLqAWwf/GjLU9P3hKWoHfbVev0D909+lv5LrnfSfVl/NQ50AoI8TvLp0tkzNzDe1D6MRAJhaQYOFEQIYhOI2BBBAAAHLCBAAWKYrqAgCCCCAgFEBNwcAegO9X1avlE2t/jfQ04ZFngz5kpr6PiYt+yCpHvhvadunpstvkXJvs6Gj9M4pHC+n5ZtzfN7Avg0WYkQ6A8Dou2PmfQQAZmpSFgIIIIBALAQIAGKhzDMQQAABBEwTcPPgvx9xZcsetQv++qBf8PXE9+xkj4xMzZIWtet/XWebdBiY8j+wozCjjBYAACAASURBVPKT09QO+jNFLwPwd+lQobGzQ5rUVP5dHc3qWcMkNzlV8tTvgk29D7YHQVaSR76ljjEsTs007Z2JZkGEANHUpWwEEEAAAbMFCADMFqU8BBBAAIGoChAAiOhZAA/VrJXV+w+sd4/mpb/In104Qa2pH923sZ7ewf+dpmp5V/2rXoUKejf+wy89+B+RkimnqHX4R+eUDgoDggUA2SoA+PboI2WEx/8Shmi2NZKyCQAiUeM3CCCAAALxEiAAiJc8z0UAAQQQCFuAwf/HZM3dXllasUoqvC1hO4b7Az3w18sJ0pKS+5YR+Bv0ByozR80IOH/EJJmfVXTwln+p8OCx2g1+lyHo+78zer7awyAj3GrG7X5CgLjR82AEEEAAgTAFCADCBON2BBBAAIH4CRAAHGpf5d0v96vd/Pd2tketU/T3/QQ1VD/wz8h21Ne/0rvyf65wUt9sgGAnGYxSywi+qZYAZCalRK1NZhdMAGC2KOUhgAACCERLgAAgWrKUiwACCCBgqgCDf/+c+7q88nD1Wtna3hiRtx6Qz8wsUCFCh5/ZBHrgH+mw/9Dq9IcAi0dMlmfrtshrDbv81vcINdPgBhUA6BMI7HQRAtipt6grAggg4F4BAgD39j0tRwABBGwlQAAQuLv0lPzX91XIKw07pE2t0Tdy6YH/rMxC+WzhxL719u1qg8BHa9b17Sugv/YP7Zu//xroZ15QNEXW7K9X//K/f8G0zOFy/ai5RppgqXsIACzVHVQGAQQQQCCAAAEArwYCCCCAgOUFGPwb6yIdBKxtrZe3GyulvKNF9qvd+fu36NNf4IepDfZGp2XJkVnFMjdrxKCv7Pr3f23YKS/t3S7daqPBBDVgN/vSJwskqnLrAyxb+LRaKnChmiVgx4sQwI69Rp0RQAABdwkQALirv2ktAgggYEsBAoDYdZueAfCwOmHApwKAeFyfUzMSTs0fE49HD/mZBABDJqQABBBAAIEoCxAARBmY4hFAAAEEhibA4H9ofuH8emNrg/y6erV0qOUARi+9a/8CNZvgE9klUuLJVJv8JYrenPBlNYtAT/MffEhg4JI9CUly1chZMkMtA7DrRQhg156j3ggggIA7BAgA3NHPtBIBBBCwrQABQGy6LtxjBfXAX3+tX6CO99Nr+w+/9MD/6T0f9u1NYDQEyE9Ol2+rIwDzU9Ji0+goPIUAIAqoFIkAAgggYJoAAYBplBSEAAIIIGC2AIN/s0X9l6cH6E/t/lDeaKwI+UA91D8qu1ht5jdV0oPs1K/L/GdjlQoBNouv19iMAv3l/1q1AaD5Ow+EbJapNxACmMpJYQgggAACJgoQAJiISVEIIIAAAuYKEACY6xmotF3eZllasapv08BgV0pioiwaPk4+k39E0EG6Hvy/ULdVXtu3S/TGgkYuPei/qHiqfCpnpJHbLX0PAYClu4fKIYAAAq4WIABwdffTeAQQQMC6Agz+Y9c3j9dukHeaqkMO/s8rmCgnqF36Q13/aa6V39WuNzz41+Xp0wFuHD1PClIyQhVvi78TAtiim6gkAggg4DoBAgDXdTkNRgABBOwhQAAQm35q7e6UeyqWS6XauC/Qpdf4Ly6cJCcaGPzr4/3uqVghewMc8xfoGZ/MKZWLi6fFptExeAoBQAyQeQQCCCCAQNgCBABhk/EDBBBAAIFoCzD4j7bwx+VXdLTIz9WAvbWnM+BDF2QXyZUlMw2tzX9eTf1/tWFnWA3ISEqRa0pny4SM3LB+Z/WbCQGs3kPUDwEEEHCfAAGA+/qcFiOAAAKWFyAAiF0XbWjdK7+uWi3e3h6/D81Vu/1/o2xe3xF/oS59ksDd5Suk1tca6tZD/n5sdqlcUjLNUMAQVsEWuJkQwAKdQBUQQAABBA4KEADwMiCAAAIIWEqAwX9suyNUADBrWKFcM3K2oUptb2+SpVUrpb27y9D9+qZiteb/hrL5kpuSavg3drqRAMBOvUVdEUAAAecLEAA4v49pIQIIIGAbAQb/se+qUEsAjlFr8y8zuDZfb/73qNr8r8fgzv9p6hjBL5fOlBmZBbFveAyfSAgQQ2wehQACCCAQVIAAgBcEAQQQQMAyAgQAse+KUJsA6i/z142cKyNThwWsXIs6PvCl+u3yXlON+Hq7DTVCHylo9FQBQwVa+CYCAAt3DlVDAAEEXCZAAOCyDqe5CCCAgFUFGPzHr2dCbdw3wpMuF46YKpMy8kSfCKAvHRys2V8v7zXXyNb2fWEd+ZeakCjnj5gsx+WOjF+jY/xkQoAYg/M4BBBAAAG/AgQAvBgIIIAAApYQIACIXzfoIwB/oU4C0F/yg1166J+WmCwdPV3SG2F19Y7/l6slBXpvATddBABu6m3aigACCFhXgADAun1DzRBAAAFXCRAAxLe7X6zfJq/s3RHxwN5o7UemZspXR86RwpR0oz9xzH2EAI7pShqCAAII2FaAAMC2XUfFEUAAAecIMPiPf1/6errl4eq1srq1PuqVyVFHC16iZgHMyBx+yLN0Hco7WmTF/t2ys71Z9nS2Hfz7CHVaQIkKD+ZnFcnkjPyDSxGiXlkTH0AAYCImRSGAAAIIRCRAABARGz9CAAEEEDBTgADATM3Iy2ru9srSilVS4W2JvBCDv9SbAC7MHS1nFYyXGl+r/Kl+q2xsa5DOnp6QJXgSkuSYnBI5s2CcZCV5Qt5vlRsIAKzSE9QDAQQQcK8AAYB7+56WI4AAApYQYPBviW44WAkdAjxUtU42q439on3pfQT0UYD6y38kewqkqt9+fsQkOS5npBzYmtD6FyGA9fuIGiKAAAJOFiAAcHLv0jYEEEDABgIEANbrJD0gf0F9kX+zsTKs3f37W5Ktvsofl1uqTgmokypv66AGHhjsH/ifCUMcuuuB/1HZxfLFoqniUYGA1S8CAKv3EPVDAAEEnC1AAODs/qV1CCCAgKUFGPxbuntEnw7wfN0WWd+6N+QXej0QL/Jkyql5o+XonNK+Nfr7urzyq6rVsquj+WBD9bA/QZV24J/mfLfXpehTBa4smUEIYO1XitohgAACCMRZgAAgzh3A4xFAAAE3CxAA2KP3O9SMgJUte2St2iCwSoUCrR8dF5ibnCalamO+6ZkFMlsNwPV0/sOvdvXbP9RukA9adkuPSV/9/anpEODk/NFyXuEky6MyC8DyXUQFEUAAAccKEAA4tmtpGAIIIGB9AQIA6/eRGTXUX/tf2btdXqrfHnImweHP0wP7zI82+tPBQ7C9AjKSUuSa0tkyISPXjGpHtQxCgKjyUjgCCCCAQAABAgBeDQQQQACBuAgw+I8Le1weqnf2f6hGHTGo9gQwculB/1R11N9JajnBNHVUoF5OoK/W7k61JGGrvNNUFTAI+KRafnCxOmLQ6hcBgNV7iPohgAACzhQgAHBmv9IqBBBAwPICBACW7yLTKvjGvgp5um6zoQ0FS9Q+ApeXTJcxadl+n69nADy1+0N5o7HC79+LPBlyY9kCyUm29vGABACmvV4UhAACCCAQhgABQBhY3IoAAgggYI4Ag39zHO1QSn1nu9xTsUL2qn8Gu/Q3/uNzR6k1/BNDbuS3Tm1K+GDVGvH1dg8qUp9A8O3RR8oIT7rleQgBLN9FVBABBBBwnAABgOO6lAYhgAAC1hcgALB+H5lVQz1l/9WGnUGLS1RT/M8cPk5OGz7W0LkA7zXVyGO7N0hP7+AdAQgAzOo5ykEAAQQQcKIAAYATe5U2IYAAAhYWYPBv4c4xuWrN3V65u3yF1PpaQ5acqk4QWKRCgBPULACPn9ME+gvQRwveX7VKKjpa/JaZn5yuZgDMl/yUtJDPtMINzAKwQi9QBwQQQMA9AgQA7ulrWooAAghYQoAAwBLdEJNKbFBT9X9dtVq8vT2Gn6d38j8qq1gtBxipjhgcdnBGQLf62q+PEny2bos0qRAg0DUlM0+uLZ0rKYmJhp8ZzxsJAOKpz7MRQAAB9wkQALivz2kxAgggEDcBBv9xo4/Lg99Um/89uefDiJ+td//PSEzp+31bT2fITQT1/ZcWT5dPZBdH/Mx4/JAQIB7qPBMBBBBwpwABgDv7nVYjgAACcREgAIgLe9we+pQa/L+uQoBYXbMzC+TK0pkhNxGMVX2MPocAwKgU9yGAAAIIDFWAAGCogvweAQQQQMCQAIN/Q0yOuilYAJCm1vmfkFsm7zXXBJ3SbxSkLDVLriubI9lJqUZ/Yqn7CAEs1R1UBgEEEHCsAAGAY7uWhiGAAALWEiAAsFZ/xKI2wQKA/t36s5I98sa+8r6TArw9g4/1M1LPIk+GfK10thSnZhq53ZL3EABYsluoFAIIIOA4AQIAx3UpDUIAAQSsJ8Dg33p9EosaBdsDIFOt7b+hbJ6UpWX1VaVdDf7faqzoWzIQbJO/gfVOUP/LvKwiuahoimSqzQPtfhEC2L0HqT8CCCBgfQECAOv3ETVEAAEEbC9AAGD7LoyoAcFOAdCD94uKp8qnckYeUnav+t+2tzfJ39SMgC3tjdLa3Tno2Xr5wCy13v/0gnFS4rHvV//DG0YAENFrxo8QQAABBMIQIAAIA4tbEUAAAQTCF2DwH76ZU37R3O2Vu8tXSK2v1W+TxqXnyHWj5km6GtAHujrUzIDmLt/BP2cmJRv62q+PDdzX1SG7OpoP+b0+HnBsWo4MT0kXHSRY7SIEsFqPUB8EEEDAWQIEAM7qT1qDAAIIWE6AAMByXRLTCj1ft7Vvfb+/S88COCmvTBaPmCz63w/1qu9sk7cbq2XV/j2yx9cmejZBoEs/L1vtPzBdzSQ4NX+MZWYSEAAM9S3g9wgggAACwQQIAHg/EEAAAQSiJsDgP2q0tim4vrNd7qlYIXvVP/1dSQkJsrhwkpyogoBILv2l/99N1WrJwC7ZrQKAYIP+YGHA+PRc+aJakmCFJQWEAJG8CfwGAQQQQMCIAAGAESXuQQABBBAIW4DBf9hkjv3BG2pjv6frNoserAcKAU7OGyNnF4wXHQgYuXRJHzTXynNqhkGDmupvxqWXByzMHS1nhVEPM557eBkEANFQpUwEEEAAAS1AAMB7gAACCCAQFQECgKiw2rJQn1rH/3D1WlndWh+0/sUpGX0bA07MyAu6JEBvDPh47ca+qf6RfPEPVgkdP8weViiXlcwIujdBtDuCECDawpSPAAIIuFOAAMCd/U6rEUAAgagLEABEndhWD9AbAi6tWCUV3paQ9c5JTlVLAkbJcTmlkp2Uesj9u7zN8mDV2oBLCkIWbvCGBdlFcmXJTFP2JjD4yENuIwCIRI3fIIAAAgiEEiAACCXE3xFAAAEEwhZg8B82mSt+UOttlQeqV8tutUGf0SsrySPj0rJlgpoV0NnbLa81lEt7T5fRn0d8X7Z67rdHHykjPOkRlzHUHxICDFWQ3yOAAAIIHC5AAMA7gQACCCBgugABgOmkjimwTm0G+KuqVVKlwoBwrv6p/sZ2CDi0ZP2bTDWgz1MzC/LVv/arJQQ1asPAdvXPQEsIxqjQ4Yay+SwDCKeTuBcBBBBAwPICBACW7yIqiAACCNhLgMG/vforHrXVa/iX1ayT9a17Da3hPzBI71XT8Y0P//VmgpMz8uXE3FEyRf3Tk5g0qKm6Hn9Vpwe82VghXrVPwcDrvMKJcoo6HjDeF7MA4t0DPB8BBBBwlgABgLP6k9YggAACcRcgAIh7F9iiAnpQ/25TlTyrdvFvUwPxQFffwQFq3G906K938j8mu6RvJ3+9fMDIVd7RIg9UrZZ9A04T0OUsGj5OPpN/hOFnG3lWuPcQAIQrxv0IIIAAAsEECAB4PxBAAAEETBNg8G8apWsKaldf3l/du1Pebqr0HwR8FAAYASlLzZIvlc6QEk+mkdv77tFLEh6tWS/b2hsHzUbQocPJ+aPlc4WTCAEMi3IjAggggICVBQgArNw71A0BBBCwmQABgM06zELV7Vaf+jeoJQHvqFkBm9oapEMFA/rrf0JC6ARAD9SPV1P99bR9f1P9/TWzfwbCH/dsHjT9f+D9einBBUVT5FM5I+OmxSyAuNHzYAQQQMBxAgQAjutSGoQAAgjER4DBf3zcnfrUpi6ffNBSKy/UbxVfT0/AZuoB+pkF4+R/8sca/krf0u1TexCsl40G9yCYljlcrh81N67UhABx5efhCCCAgGMECAAc05U0BAEEEIivAAFAfP2d+PSV+/fIw9XrpKvXfwCgv/yflFcmi0dMNjT411/9P2iulaf2fCgtQfYdGGjZvwzgPLUMIJ4XAUA89Xk2Aggg4BwBAgDn9CUtQQABBOImwOA/bvSOfrBeDvB47caAbSxOyeg7qi83JTWkg97x/w+7N8mKlt2GTh7QBerB/6xhhXJlyQzDSwtCVmQINxACDAGPnyKAAAII9AkQAPAiIIAAAggMWYAAYMiEFOBHIFQAYHRq/jo11f+x2g3S1OU17KyXFpycN0bOVqcJ6H9vhYsAwAq9QB0QQAABewsQANi7/6g9AgggEHcBBv9x7wLHVkAP3B+sWiO+3m6/bZyYnte3Nl8f2efv0icMPFe3Wf7ZWGX4q78uJyc5VS4pniYz1Np/q12EAFbrEeqDAAII2EuAAMBe/UVtEUAAAcsJEABYrkscU6GGzg65q3y5NHS1+22T/jK/WK3NP1HtAzDw8qmB/z/V8gF9vGCz2vDP6KW/809Vg/4rSqZLVpLH6M9ieh8BQEy5eRgCCCDgOAECAMd1KQ1CAAEEYifA4D921m59kt6w7/V9FQGbrwft49NzZboauHeqzQI/bG2Qcl+LdAY5OcBfYakJiXJ24QS1qeBoQxsKxrM/CAHiqc+zEUAAAXsLEADYu/+oPQIIIBA3AQb/caN31YObu72ytGKVVHhbotbuEk+mfLl0poxMHRa1Z5hdMCGA2aKUhwACCLhDgADAHf1MKxFAAAHTBQgATCelwAACVd79srRqpTR2Gt/Ezwimnj3wqdyR8lm1jCA9McnITyxzDwGAZbqCiiCAAAK2EiAAsFV3UVkEEEDAGgIM/q3RD26qhQ4BHqpeKzW+VlOanZWUIhcUTZH5WUWmlBePQggB4qHOMxFAAAF7CxAA2Lv/qD0CCCAQFwECgLiwu/6hvUpg3f56eaOxQso7WmS/2uAvVX2512v/u3v1X0Nf+qv/pIw8ubxkhuSp3f6NXrr0ahVCrGmtkx1tTVKtgoiOnq6DP09LTJZStZRgvCp7zrBCGeHJiPpeAgQARnuP+xBAAAEE+gUIAHgXEEAAAQTCEmDwHxYXNw8Q0Lvz13e2y/aOJtmrdvivUoP4YFdaUrKMScuWRDWULkvLkuykVMlO9kjaR9P1W1QAsKxmvWxUxwUaGf7r4wJPzx8rn8k/QvQJAqEuXeb29ib5W8NO2aA2Fwx0HKG/cjLUDINjsovltOFjo3qiACFAqF7k7wgggAACAwUIAHgfEEAAAQTCEiAACIvL1Tf3fzV/Vx3Jt0p9uW9Qg38jA/VQaHronq4G2D3qy3+HChWMXCM86ep4vxkyNi0n5O16NsEHLbvlhbqt6gjCjpD3B7tBz1A4c/h4dbpAmaHQIdyHEQCEK8b9CCCAgLsFCADc3f+0HgEEEAhLgMF/WFyuvVkPoN9S0/RfbdglTV3mbtwXCWqRmo5/WfF00f/MVMFBsGuHmp3waPV6qe1si+RRAX8zQR1VeKU6aSCcZQdGK0AIYFSK+xBAAAEECAB4BxBAAAEEDAsQABimcu2Ny9WX86f2bLbEwN9fJ+ip/8NUCFDsGSajUtWafTUwn5Ce1/ef/VVN9X+lYYd09vREpf90APG10tlSrJ5r5kUAYKYmZSGAAALOFiAAcHb/0joEEEDANAEG/6ZROrIg/dX/2brN8vq+ClOm+ccSSS9LCL0jgDk1mqU2CPxKyUzR+xGYeRECmKlJWQgggIBzBQgAnNu3tAwBBBAwVYAAwFRORxWmN/d7as+H8m5TteHBv/4Sn5GYIiNS0vu+vge69qh9A8w6+s/fM2I5+NfPL0vNkhvL5qs9DJJNfQcIAEzlpDAEEEDAsQIEAI7tWhqGAAIImCfA4N88SyeW9Fe11v/5ui0hB/856ti943JKZUFWkZSmDgv61b1dhQpP7t4o7zfXhiw3UtNeXbL67wQDJwIc/oysJE/fcYLj03P69hYoSE6Xnd5m2e1rUxsI1kqdb/CGh3qWwenqVICzCsZHWuWgvyMEiAorhSKAAAKOEiAAcFR30hgEEEAgOgIEANFxdUKp+uv8LypWSGOQzf6KUzLkouKpMlENmENNtddf5D9Qg/6nVaBgdANBXeYnc0bKguwi+bBtn3yojuyrUZv4tXd3Bg0PetWyBV2hhJC1OtBTetr+nMxCOaNgnJR4gq/j36aOD3xMHVE4cDPBRBU0LMwbLecWTOBEACe8/LQBAQQQsKEAAYANO40qI4AAArEUYPAfS237Petv6uv/s2qw7u/SA3N9/N3nCicZGvD6GzSHEtGzCi4pniYzMocPulUvTdABxdb2xr5QYJe3RVq6faL3K+j7+m9w6K/bMTdrhFxYNEX0l3+j186OZvlV9Wpp7Pz4JARd1my1D8Bl6kjCdHVEoNkXswDMFqU8BBBAwFkCBADO6k9agwACCJguQABgOqmjCry/arWs2V/nt036i/yVasO7UF/99SD9GXVywPrWvYan++syP5U7Uj6rwoVwBtJ62F+v9hV4uHqt6AF6qCtL7U9wgRr4z1fLFoxeOmB4fV+5vFS/Tby9/k8UmJ1Z0HcsoMfkEIAAwGgvcR8CCCDgTgECAHf2O61GAAEEDAkw+DfE5Oqb7q1cKRvUwP3wy5OQJFeNnOX3y3z/vTvUNPkX1SB5Y1uD4YG//q1eUnBJyfS+9feRXLVqnf49FR+oJQa+oD8fqY7r++rIOVKoNio0eukw47HaDbJdtS3YpZcDnK/CixPUDAmzL0IAs0UpDwEEEHCOAAGAc/qSliCAAAIRCTDIj4iNH30kEGgGgP5Cf27hRPlM/phDrJq7vbK8Zbe82VApu9U6ff1F3uiVqr6Wnzl8fN+yAn2KQKTXf9QeA4/WrpcevQdAgEvv1n9d2RzJTko19BgjX/0PL+goNavgS2oWQCwvwoFYavMsBBBAwHoCBADW6xNqhAACCJguwCDfdFIK/Egg1B4AR6RnS3aiRzrUVPhq737Zr9bghzPo14+JdA1+oE56Ru1Z8JrauyDQNUyt89eD/zGp2Yb62ehX/4GF6QDj0uLp8onsYkPPiMVNhAOxUOYZCCCAQHwFCADi68/TEUAAAdMEGOSbRklBYQhUqkG9PgVAb65n9qUH/uPTc/vW4I9SxwaadT2150O1Rr8iYHHHqKMKL1MbC4a6Ivnqr8tMTUiUxUWT+04uiHweQ6jamft3wgFzPSkNAQQQiJcAAUC85HkuAgggEKEAA/0I4fhZ1ASeqdssf28oD/vLfqAK6UHxaPX1/Xw1SI50nX+wxoaaAaCXGJw/YnJQr0i++usCR3jS5Qp1AsDYtMj2L4haJ0ZYMMFAhHD8DAEEEIiTAAFAnOB5LAIIIBBMgEE+74edBPRxe3pX/dWt9UOqth74T83Il7MKxsvYCDf4M1KBUHsATM7Ik2vV5n/+dujXbf272uH/lYYd0tnjf4d/f3XQbTtKTfe/oGhqWKcWGGmPVe8hHLBqz1AvBBBwswABgJt7n7YjgEDcBRjox70LqIBJAnpg/PvdG+V9tcFeuGv8M9RRe8eowfGpeUdIboqxTfeGUu16tfng3eUrpKGrw28xerB+nFoGcJ6aBdB/xKD+zXuqbW/vq5TmMJc75CSnqhkFk8I6SnAo7bP6bwkGrN5D1A8BBJwsQADg5N6lbQggYAkBBvmW6AYqEQMBPfBf2bJHnq/fInt87UGfmKZ29J+ivvYvzB8t49Nyh7SrfyRN08cPvrJ3R9CwQgcBmWpDQG9vV1hf+/vrY/bmhZG0026/IRywW49RXwQQsJsAAYDdeoz6IoCAZQUY6Fu2a6hYHAT0F/O1aknAlrYm6VKzA/SVleyRiWp6/eT0PMlLSYtDrT5+pFnLFgI1Qs9q+IKaQaCn/dtlo7+4dkiIhxMMWLl3qBsCCNhJgADATr1FXRFAIGYCDOZjRs2DEIibQHO3V35ZuVp2dTSbVgc92J+kQo7L1UZ/eWrqP1f8BAgN4mfPkxFAwLoCBADW7RtqhgACMRBgoB8DZB6BgIUF2tXshOfrtsg7TVWij/UbypWSmCin54+Vz+QfEfMlDUOpt9t+SzDgth6nvQggMFCAAID3AQEEHC/AIN/xXUwDERiyQGOnV15vrJDV++ukqcsr7T1dovcpSE9MkWy1dKHC2yI9QQKCLDXl/zL11X9G5vAh14UC4idAOBA/e56MAAKxESAAiI0zT0EAgSgLMMiPMjDFI+BigefrtsqrDTsDCoxMzZSvqmMDC1PSXazk/KYTDji/j2khAm4QIABwQy/TRgQcIsAg3yEdSTMQsJFAh1oi8POK5bIzwD4BpWrwf92oeaz3t1GfRqOqhAPRUKVMBBCIhgABQDRUKRMBBIYkwEB/SHz8GAEETBTQpxn8tHx537IAf9fnCifKqfljTHwiRTlJgGDASb1JWxBwhgABgDP6kVYgYDsBBvm26zIqjIArBfb42uWu8v9Kc7fPb/uPzS6VS0qmcdSfK9+OoTWacGBofvwaAQQiEyAAiMyNXyGAgAEBBvkGkLgFAQQsLRBqBkBSQoLMzRohp+aNkRJPpnjUxoEDr6Yun3jVMoLO3m6p9bXKxIxcyU7ieEBLd7oFKkc4YIFOoAoIOFSAAMChHUuzEIilAAP9WGrzLATsK9DS2Stt3b1SkJqojsmzRzs6e3rk3sqVsqV9nykV1icLfLl0pjotoMCU8ijEXQIEA+7qb1qLQDQECACioUqZCDhQgEG+AzuVJiEQIwE15pcntvvkpYou8fX0yoTsJLlplkdyPYkxqsHQjMgZvQAAIABJREFUHvP3feXyzJ7NopphynVSXpmcP2KyKWVRCAL9AoQDvAsIIGBEgADAiBL3IOASAQb5LulomolADAX0oHnZFq+8rAb/AwfQRxUkybemp4onzKkA7d0iHSpRyPPEbgpBu5rCv7RyhWxvbxqyXGpColw9crZMyxw+5LIoAAGjAoQDRqW4DwHnCxAAOL+PaSEChwgwyOeFQACBaAq0dYn8rbpTetVo/5TSZHlrd5cKAHyiZwEMvPTwffHYFLlwrMdwdTY19cgPV3fI/q5emZ6XJDdMS5XhqbEJApq7vfJQ1TrZPISlAHq/gFPUXgHnFE5g00DDvc6N0RYgHIi2MOUjYC0BAgBr9Qe1QcA0AQb6plFSEAIIGBRo9PXIXet8sr5RfaZXV7Ka4a+DgMMH//3FpSeLmgWQJvOHH7pxXqDHPbrVJy+Udx7887hhibJkTmrMlhJ0q8a81VghrzbsCngsYKC66y//Z6uB/0l5oxn8G3yfuC2+AgQD8fXn6QhES4AAIFqylItADAQY5McAmUcggIAhAZ8a5f9svVferz8w+Dd6hTOIf3izWkpQqaYYDLj6lhLMUEsJEmMzE0A/Wk9mqPbulzWtdbKjrUmq1e7+HT2H1kvfl6gG/cXqZIAj0rLllPzRkpVkfLaDUT/uQyAeAoQD8VDnmQiYI0AAYI4jpSAQVQEG+lHlpXAEEDBB4IkdPnl6h5r6H2ZZeti+qCxZrpiYGvLL+CuVnfKbzb5DnqBnEdw8O02m5RibRRBm9bgdAQTCFCAcCBOM2xGIsQABQIzBeRwCgQQY5PNuIICAXQV27u+RJSs7pFkd8xfJlaaWCnxrZposCLEU4DW1t8D9mw4NAPTzzld7CVwQxl4C+jc96ni/proG+fC/q2TzijVSva1cyj/cKq2NzTJm6kQZXlokU46aKzOOWyDFR5RJUrJKGrgQQCBiAYKBiOn4IQKmChAAmMpJYQiEFmCgH9qIOxBAwF4C92/yymvVg6fA61aMzUqUI9Ra/TdrDj0F4PAWjhmWILfNSQu6nv91VcZ9G72DZhksGpUsV05KNYTW0dYmK//xrrz+f3+SzcvXGPrNqEnj5KQvnCPHnXOqpGVkGPoNNyGAgDEBggFjTtyFgFkCBABmSVIOAgMEGOTzOiCAgFsEdrf3yA9WdEi9d/DX//4v+xOyEuT2VV7ZrmYKBLsWlqTItVM9AZcCrGzolp+s6VDr7Q8tZW5+ktyiwoNgV6fXJx/87S350/2/k5qd5RF1z9iZU+Si739dJsydIQlqR38uBBCIrgDhQHR9Kd2dAgQA7ux3Wm2CAIN8ExApAgEEbC+gj/lbusHrd6f/WfmJctOstL4N+pbv7VabBHZIu/+JAn0OSWpM/fWpqXJCsf/p9pEGAHurd8sf7/61/PvP/xiyd2Zutlxy0zfkE2csJAQYsiYFIBC5AOFA5Hb80t0CBADu7n9ab0CAgb4BJG5BAAHXCixVU/L11Hx/16XjPXLumJS+P+n5Acu2qF38K4IvBRieliBLVGgwRi0bOPwKNwDoVcf2bVmxTh6/4x4p37TNtD5Ky8yQy269UY5edDIhgGmqFISAOQIEA+Y4UopzBQgAnNu3tCwMAQb5YWBxKwIIIPCRgK+nV25TU/vXNw4++k9P//+uGsjr6fn9V6Ovx9BSgHlqM8Dv6aP99JSAAdcKNYvgJ2u94lXPHXj5WwKgB//LX3tbnvjx/bK3utb0Phs3a6pc9dOb+jYI5EIAAXsIEA7Yo5+oZXQFCACi60vpFhJgkG+hzqAqCCDgCIFmX6/ctLJdylsHr//PSlbr/uem9W0COPAyshQg0NGA/o4B1GUfHgDowf+af/5HfnfrPVEZ/Pe356yvXSLnXnO5JCZxBKEjXmga4WoBwgFXd7+rGk8A4KrudkdjGei7o59pJQIIxF+gpr1Xvr+8XRpVEHD4FSgAMLoUQH/8v2KiR84Y9fESgp+qr//v1Q1ebnCauueqSZ6DVdi8fK38+tt3GB786yn980/+lJzw+TNlzLRJkpp+YENBfSTgW8/+Wf70wO+ko7VtUBunqmMCr7rrZskrKoh/Z1ADBBCImgDhQNRoKTgOAgQAcUDnkeYJMNg3z5KSEEAAgXAFggUA/pYA9JdvdCmA3jzwvCNS5KzRyfLenm75zWav300EzxmdIpdNOBAANNU3yKNL7pIVr79rqDnHnf0ZOffrV0jhqBK/93d3dclz9y2Tlx/8/aC/6+MBr/nFbVI6boyhZ3ETAgg4Q4BAwBn96NZWEAC4tedt1G4G+TbqLKqKAAKuEggWAOhp/HpH/5NK/O/ob2QpgBHMgc/RU/9fe/wZ+cOP7gv5U72b/4XfvUaOOfMUSUr2X0ddiC7zpV89Ls8ufXhQmcVjRsk1994ho6eMD/k8bkAAAXcIEA64o5/t3EoCADv3nsPrzsDf4R1M8xBAwPYCwQIA3Tg9+L9OhQD+LqNLAUIhZaq9Bm6enSZTchKlrqJaHrjxNtm+ZmPQnw0vLZYv/fC7Mu3oeUF38deD/w3/XiG//cFP/C4nmDB3hnz1ZzdLwUj/swdC1Z2/I4CAcwUIApzbt3ZvGQGA3XvQYfVn0O+wDqU5CCDgaIGWzl65eWWH7Nzf47edozIS5c55qZLrGXykn/6BXgpwy6oO2bV/8B4CRuEmZCfJ7XPSJEN9xH/rmZdl2U0/DTn4/8qPvy9T1Pr9YFdzwz55ddlT8o8nX/C7/l//9pQvnifnf/tqSUn9eP8Bo/XmPgQQcI8AYYB7+toOLSUAsEMvuaSODP5d0tE0EwEEHCOgh+23qgBg9b7BxwDqRuo1/N+e4ZEjCwJPsX+ztkvu2+iV7ggyAD39/3K1UeBZZSni6/DK//30fvnHEy8E9NWb/V12641y9KKTg37537Vhizx668+CziTILRwuX73nFply5BzH9CcNQQCB6AkQAkTPlpLDEyAACM+Lu6MgwMA/CqgUiQACCMRI4NGtPnmhvDPg02blJ8pNs9L6wgB/V5va1H+JmgWwtdl/iBCsGePVEYO3qq//WSkJ0rKvqW/n/3XvvB/wJyeef5Zc8L1rD+7y7+9Gb3uHPPnjX8obT70YVHDxjVfJaZefH3T/gBh1AY9BAAEbCRAE2KizHFpVAgCHdqxdmsXg3y49RT0RQAAB/wL/ruuWu9d3SKf/VQB9A/8bpnvkmMLAswCe3OGTp3YEDhH8PXmEOmbgB7NSZcywA8sLqreXy6++eYuUb9rmt6L66/919/1Qph87P2hXGgkATr34PPncDVdKWkYGrwUCCCAQtgAhQNhk/MBEAQIAEzEpKjwBBv/heXE3AgggECuBytYe2dzcI/MLkiRHfV0PdtV39Mr3V3RIXUeABED9eJwapC+ZE3gvgBV7u+Una73i7fl4HcC0nCSpbOuRZrXPwMArSVXnEypMuGqy55C6hQoApqo1/1fddbPkFRWEZNz0/kr5zff+d9DGfzpEOOeay+SkC87xO4ugp6dHyjdukb//4Xl1DOE7fc857sxT5dRLFwc8ZjBkZbgBAQQcKUAI4MhutUWjCABs0U3OqySDf+f1KS1CAAH7C+ih9nO7Ovu+xvvUYDwnReSb09Nkdn5S0MYtVWv4X69Rc/kDXDpCWFSWLFdMTBV/cYIOHP6fChEGDvZPG5UiV03yyD6f2om/sVta1ASBCdmJMjojQTw6BTjsqt1VqWYA3CY713/otxYzPnmUXK0CgKy8nJAd1b/7/wu/fEQ2L18j+tSABad8Sk74/JlSMm6M3/0D6ipr5Pn7lsm7f/rroPL17y/83jUy/5Tjg+49ELJi3IAAAo4SIARwVHfapjEEALbpKudUlMG/c/qSliCAgLME/lzZKcu2+A7ZkG94WoIsUWv4+6fa+2vxygb1BX9NhwSZBCB6zH6F2rDvDDWwP/xaozYR/JH+/YBtAOaq0OEWtb7f6NXa2CwPfveHsvqt9/z+ZNox8+Wrdy+R7Pw8o0Uauq+jrU3e/OPL8uKvHxNdh0CX0Q0IDT2UmxBAwDEChACO6UrbNIQAwDZd5ZyKEgA4py9pCQII2FfAp7bdf2pnp6xS0+9PG5UsOZ4EuWeDV9r9fMifNzxJvjcj1e+Xdy2gZwvcqQbwaxoCLwPQ9+n9AC6dkCKnqxCg/xu+nnXw8Gaf6PBh4BVuANDT3S3P3vtbefk3v/fbKXrX/uvv/6GMmzXNlE7rnyXw9D0Pyo61mwyVOWHuDPnqz26WgpElhu7nJgQQcL4AAYDz+9hqLSQAsFqPOLw+DP4d3sE0DwEEbCGgB/8/W++V/9Z3i5HT9/Rg/azRKXL5hMDn3RuZBaBxdFlHqr0FFh+RIulqWsBfqrrk1arOQccAhhsA6LLX/2u5LP36D6Sjtc1vP5yweJFc8P1rh7x5n/7q/9dHnpZXlj0Z8Fn+KjDv5E/J5bd/y/RZCLZ46agkAggEFCAE4OWIpQABQCy1eZYQAPASIIAAAvEV0AP+ZVu88nJFl6HBf39t09Um/t9S+wHMV7MB/F263F9u9Mk/asLbzT+QxrEjkuU7atZBOJeegv/IrXfLf199I+DPhnp8X/X2XfLUT38lq978VzhVk4UXniOfve5LMiw39B4EYRXMzQggYHsBAgDbd6GtGkAAYKvusndlGfzbu/+oPQIIOEPgvbou+fl6X9+0/XCvkRmJcrtal6/3BfB3Nfp65AdqM7+qtvDLPry8S8d75Nwxg/cLCFXnde+8L/ddvyTgl3m9Fv88dYTfCYvPkpTUwDMaDn+OnvK/9p/vyxM/uk9qdpaHqsbBv4+dOUUWf+MrMvWYeZKYeODIQi4EEEDgcAFCAN6JWAkQAMRKmufw9Z93AAEEEIizQJta379kVYdsbR6w216YdTpKTd//lt4PQK3n93f9Ue0r8MR2X5ilHnp7tjp68Pa5aXKEOj4w3Ku7q0ueU7vxv/yg/70A+ss77uzPqCP9LpfCspKQO/PrMt954VV54n9/aXjKf2Zutpx19SXq5IBFQ15yEK4B9yOAgP0ECADs12d2rTEBgF17zob1ZgaADTuNKiOAgKME9FF992/yDlpvrxupv+qfU5YiT+zw+d0IsB8i2G7++p5X1GZ+D36oAgCVD/iPCEKTLixJkWuneiL+fVN9gzy65C5Z8fq7IR925P+cKCecd0bf5oAZ2cMG3d/p9cnfHnumb5f/QHsLHP4jHS6c+/UrpHAUm/2F7ABuQACBPgECAF6EWAkQAMRK2uXPYfDv8heA5iOAQNwFgu3Urwfql6gp9+eoKfdG9gfIS02QW2b7/0L/oNrR/y8qBOjt22EgIexB/Dj11X/JnFTJ9YT/9X8gcn1VjTx2+y8CHgvor0PGTJ0oZVMmSMm40X1/7vL5ZON/Vsmm91ca6r+SI0bL577xJZl/6qcPme6vZxB07G8Tb3uH1Kl66RMLMrKypKC0SNKGZUhSstpggQsBBFwvQAjg+lcgJgAEADFh5iEEALwDCCCAQHwFqlp75KaVHbLPN3h9fqla23/nvDTJV0cB6nX8t6/yyvb9wY/0G5+VKLeq/QCy1HT9/kuXfKt6xup9B5YY9D1JrZ1PSDA2F2BEWqL8YFaqjIlg6r8/3X21dfKHH/8y6KaAgXpFr/nXl9G6f+qzZ/TtLZBTkC/71WaE21avlzVv/1u2rlwvuzZuCdj5eqnAnOOPlmPVrIHJC2aHtS9BfN8ono4AAmYLEACYLUp5/gQIAHgvYiJAABATZh6CAAIIBBR4a3eXLN3gf/r/4Tvur27olh+v6wi6FEAP6ReVJcsVE1MPfuVvVuHCTSvbpbz145BBj6OTE1UIIInS9dGg+vBK6rLmqdMFrpuWKjkDAgUzurNdfXl/+aHfy99//5zhKfzhDP71AP6z114h8xZ+UlarAf/7r74uG95bEVHV9YaBF33/6zJh7gzDwUNED+JHCCBgSQECAEt2i+MqRQDguC61ZoMIAKzZL9QKAQTcI/CkWtv/1A7/R/QtGpUsV0469Mg9vRfA0+r+YPv5qw/28q2ZabLgo6MBK9Usg/+nTgFo7jz0V3rJwM3qy/7Gph75155uqWw9MEMgPTlBZuYmydmjU2RU5tCm/AfrST2g//C/q+Sl3/xB9CkBoe7Vfzfy5X94abEc/9nTZfeuir79BozuERDs+TpQuOSmb8gnzlhoqA7ueYNpKQLOFyAAcH4fW6GFBABW6AUX1IEAwAWdTBMRQMDSAks3ekVvAujvumaKR04pPfTIPX1iwG2r2+VDNWgPdulp+3fMS5Ui9c+VaubAT9Z0SMdhP5mYrY4PnJsu6UnxJdJr8Te9v1pt6ve0rHrzX4Mqo4OCA4sVhrCDoQlN1MHCtffeLuPUjAAuBBBwjwABgHv6Op4tJQCIp76Lnk0A4KLOpqkIIGBJgdvU8X96gO7vulRtAHiu2gDw8GtbS4/o3x3+Rf/w+/qOBpyeKnqZwf2bBh8BeFJJslw39dAZBvFE0gN9/X+XVr35nqx8413ZsmLtga/36j/v27rQ4J4F0WzDoq98UT53/ZckMSnOqUk0G0nZCCBwiAABAC9ELAQIAGKhzDP6/j9aXAgggAAC8RMIFgD4WwLQX9OXKjrl0a0+v0cH9t+jjwa8bIJH9np75YXywcsMAgUM8dM49Mldvk6p2bFLHr3lbtm6av2Qq6VPE5h+7AKZMGf6waMF1737gbz8m98bLvvE88+SC753raSmpxn+DTcigIB9BRj827fv7FZzAgC79ZiN60sIYOPOo+oIIGB7gWABwOy8JLl1bprfI/t83b1qQ0CvrNjrf/ZAP0ym2rwvT50ioPcBGHilJibId2em9m3yZ9VLzwh47fFn5A8/ui/iKs454Vg5ZtHJMvOTR4lex3/4pTcIvOcr3zFc/ueuu1LO/OrFlpiNYLjS3IgAAhELEABETMcPwxQgAAgTjNsjFyAAiNyOXyKAAAJDFbhzjVc+qPe/B0ChWr//v+oYwII0/8f17VJHAt6u1vbv7Qi2JaD/GmarYOBHquxobvI3VJt9e+rlN9/9odq9f3lYRY2aNE5OXHymHHn6iZIzPN/vb3W4sOaf/5Hf3XqP7K2uNVT+uFlT5aqf3iTFR5QZup+bEEDA/gIEAPbvQ7u0gADALj3lgHoSADigE2kCAgjYVuDhzV55udJ/AKCn8Osj+D5dlBywfUaWAvj78RHD1CaBanZBlsnH+5nZETvWbZJffPX70li311CxM9RX/tOvuECmHDVbkpIDm3W0tclfH3laXln2pOETAkZPGS+X3nJj31GAXAgg4B4BAgD39HW8W0oAEO8ecNHzCQBc1Nk0FQEELCegTwC4T50EEOgb/jGFyfIdNVXf/xwAEX0qwBK1IeDW5uBLAQ5v+IKCZLlJHQFo5at80za5//qbpXZXZdBq6oH/GVdeqAb+cyQxMfixhbs2bJHnlv7W72kDgR4y47gj5aIfXCel48ZYmYu6IYBAFAQIAKKASpF+BQgAeDFiKkAIEFNuHoYAAg4V0IP453d1ylM7OqVMfWG/aZZHcj3BB6Sb1HF+d6zukNYu/xFAuvqQffPsNJmWE3it/otqQ8BHtvgChgj+uM8fmyIXjPVYuif0l/rH77hX3nn+L37rWXLEaDn7mktlwamflpTU4G3p9Prkradflud+uUxaG5sNt3vRly+SRVddLOnDMgz/hhsRQMAZAgz+ndGPdmkFAYBdesoh9SQAcEhH0gwEEIibgB6+6135X1S77fcP5fuP4fPoufwBrpbOXrl5ZYfsVOv5A136a/13ZnjEozbu83dVqQ3+blJl7PMZ2wvAyNKCuEEe9uD6qhp57PZfyOq33jv4F72Z3/9c8nk54QtnSnZ+Xsiq7imvlid/er+s+Ps/Q97bf4MOF77wva/JrOOPDjmrwHCh3IgAArYSIACwVXfZvrIEALbvQvs1gBDAfn1GjRFAwDoC79V1yc/X+8TX8/EgXA/XF6sv7ReG+NJ+/yavvFbtfx8A3UI9YL9qcqqcWup/XbuePXDzig7ZHiREGCiVlZwgt6v1/2Ozgs9OsIqungmw5q3/yJ7KaikoKZKpx8wLuLnfwDr39PTI8r+9Jc/+4rdSs7PccHM+9dkz5LwbrpTcwuGGf8ONCCDgLAEG/87qTzu0hgDADr3ksDoSADisQ2kOAgjETEAP+u9Uu/GvaRj8FV8fw3fTzDSZmht4sL2yoVt+on7fEXgSgAxXJwEsmZUmY9TSAn9XsOMED7/fyLKCmOFF6UHe9g610d8f5c+/fcLwRn989Y9SZ1AsAjYUIACwYafZvMoEADbvQLtWnxDArj1HvRFAIJ4CoabxT85JlFtmp0tGgI3pfd296jg/r6zbF3wjv3Fq8L9kTuqgfQWa1dT/m1a2S3mrsSUA2ipUneLpOdRn6xkDf/zZr+UfT7xgqKi0zAxZeME58j9XnG9oSYGhQrkJAQRsK8Dg37ZdZ+uKEwDYuvvsW3kCAPv2HTVHAIH4CbSrcfsSNQDf0uz/E76RpQBv1h44DUBlAUGvMcMS5Psz06U4/eP9AP5c2SnL1CaAA39blpko9d4eaQ+wssBIneInGvmTu7u65C+PPCVP3/2goUL08X7nf/trMu2Y+az1NyTGTQg4W4DBv7P718qtIwCwcu84vG6EAA7vYJqHAAJREXhih0+eVrv/Bxq/h1oKYHQWgK58mjoQ4ITiZCnLSJRtat3/O7u7D9l7QN8zNz9JZuUlyWPbAp8OEKpOUYGKcqHr3nlf7rt+iaFp/wsvPEfOufbysL769/b2SlN9g5Rv3CoVH26TXRu3SGvTx6cKZOZky5ipE9W/JsiY6ZNlmNqwMCEh8CaQUeageAQQCFOAACBMMG43TYAAwDRKCopEgBAgEjV+gwACbhbY29ErS1Z1SFVb4IX8M9SAfMmsVAl0KsDGxh65c606ElCdDDDUS58ccJHagHCJOh2gJcARg/oZoeo01HrE8vehjg3sr4ue8n/h96+VY888NeTxgfo3etBfX1Ur7//lDfnXS3+Tys3bDTdr0vxZctIXzpa5C4+TtAyOEjQMx40IxEGAwX8c0HnkQQECAF6GuAoQAMSVn4cjgIBNBUJN49e7+V82wSNnlqUEbOHzuzqDfrU3SnO+GvxPyUkKubmgkToZfWa87yvftE3uv/5mqd1VGbAqevB/2a03ytGLTg75ZV6fIrBz/WZ56cHHwzpC0N/Dx86cIou/8ZW+EwwSE+1x+kK8+5PnIxBLAQb/sdTmWf4ECAB4L+IuQAgQ9y6gAgggYDMBPY3/x+u8smJv4M388lIT1IaAaXJEgN38dRl3rffKf+uDbwgYjKZ/l/+q1h65f5MvpGKBqtOtc9JklNo3wM7X5uVr5YcXXRO0Cad/6cK+I/6SkgPsyPjRr/dW75Zn731Y3v3TX00lWfTli2TRVRdL+jBmA5gKS2EIDFGAAGCIgPx8yAIEAEMmpAAzBAgBzFCkDAQQcJOAkWn8RxUkybemB14KoEOAK99rF727fySXnv7/nRkeeVbNJnhK7Utg5FpYkiLXTvWInVerGwkALlVf//WU/ECX/uq/5u1/y//9+AGp2VluhC7se44761T5wveuCWvvgbAfwg8QQMCwAIN/w1TcGEUBAoAo4lJ0eAKEAOF5cTcCCDhLQA/BX67olBcruuTE4iS5YFzoQfIjW33yYnngDQH1tPsrJnrkjFGBlwIsWdEhaxq71fpzUVPVjZsOT0tQ+wykyRg1w+DhzV55uTLAMQCHFZmmPv5/V/1Obx5o16u+qkZ+9a07ZOvKdQGbMG7WVPnSnd+RUZPGD7qn0+uTN59+UZ75+cOGNhEcitN5N3xZzrjyQklMsq/3UNrPbxGwigCDf6v0BPUgAOAdsIwAAYBluoKKIIBAjAX04P/RAYN5PXC/anKqnFoafPp4o69HblEbAu7aH/gL/sCBur9m3aZ+v7JBBQDqvxJ61YMNhAA5Kk/45vQ0mf3RIP7ONV75oN5YAKDrYPcNAXu6u+VVdQTgUz/7ddA3JVPtzD/n+KNl8lFzZERZad+9XZ2d8t9X35S3nvlzTN4yfQLBF75zjXjSUmPyPB6CAAKDBRj881ZYSYAAwEq9QV2EEICXAAEE3Cjgb1O/EepT+R3zUqVIfzIPcr1X1yU/X+8bdDzfwJ8EWwrQHwDo+w/GCAFmA+hsYIFaVnC1CieGq/X8/dfAMvr/sxRV7c4ABxXogOPrU1P7jhi066WP6Ht0yV2y4vV3DTdB7/Kvr0iO65umNvWbc8JxMmriOMkrGi7D8nKkvrJW9u2uk/dffUNWvfneoNkEeiPCr/z0Jpm/8JOG68iNCCBgrgCDf3M9KW3oAgQAQzekBJMFCAFMBqU4BBCwtID+in/TCq9U+jnWz8h6+eVqI8Cfre+Q9iAf4APtwO/r6ZXbVnllvVoCMPAapsblZ6kTBHa29kqXukcvDZiSnSTHFyWLnlEw8GpXP12ysl22NB862j93dIq8ubtL9nn9z06YnJOoNilMlwz7ZgDqyL4aeez2X8jqt94z9I7pACBBT7EwMMtCF1hyxGhZ+MVz5KjTTpKc4flBn1FXWSPP37fskM0EcwuHy4Xfu1aOPO1ETgQw1EPchIC5Agz+zfWkNHMECADMcaQUkwUIAUwGpTgEELCswL/ruuVuNYD397Vc77L/vRkfT7U/vBFGBv/9v9FlfUtN258//OO14A1q87+b1B4A1YeFD7meBPnf+elSkh56pNrS2Ss3r+yQnfsPDQCumeKR/WpfwMe2+T6eWTCgATqUuGZKqpxUYuMEQLWnsW5v31r+fz4XfEr/ga//avgfmlT00oGzrr5ETvj8IknLML6Lv/6/nY/f8fNDZiXoWQC6rFMvOU9SUj2W/X8HVAwBpwkw+HdajzqnPQQAzulLx7WEEMBxXUqDEEDAj8Br1Z1Bj9AL9KU8nMF//2MP3w/g9ZoZAtNRAAAgAElEQVQu9WyvqMMADrlGZybInXPTJVsFAaGuYAHAcSNS5LbV7fJhk/+1ABPUrILb1bGAdp4FoH30pn4fvPaWvPybP0jl5u2DyML58j/juCPl8zdeLWOmTQxFf/Dv+kSBDe8tl6fuekDKN23z+7vFN14lp11+fshjCQ0/lBsRQCCgAIN/Xg4rCxAAWLl3qBt7AvAOIICA4wU2qcHxHas7pLXL/1R5PQRfPDZFLhz78dfbSAb//ZBZyQly6shkSUlMkL9U+qTJz+l903OT5JY56vhAdU+oy98sglT1u+/OTJV5arbBB3qJwtoO6fCTAYS7F0BXV6esXf8P+fOffyFV1RtFD3wzM/PkzDNukOOOvUA8nrRQ1Y3q373tHbJl+Rr514t/k1XqiL/WxuYDz1Nf//sm/4fgPGHxItED9WG5OYbr2dywT155+En5y7L/C/obvRzgq/fcIlOOnGO4bG5EAIHwBRj8h2/GL2IrQAAQW2+eFoEAMwEiQOMnCCBgG4E2tXY/2Fdy3ZCBSwGGMvg3inKaOjbwqknGpovXtPfK95e3S6NaTtB/DTzqT/+nd6/3yjtqPwB/16z8RLlJHQsYKmyoqdksyx69Xsor/B+9N2vmyXLFZUslPT3LaDMPuU+HCRWV62XN2tekra1JikaMk7lzT5ec7MKIytNf/dtbWqW1qVnWvvt+3zIB/e8DXXq3/s9/62rDU/6NfPU//FkX/+B6Ofniz0XUHn6EAAKhBRj8hzbijvgLEADEvw+ogUEBggCDUNyGAAK2EzCyk/+4YYlyltpY78HN3qAb/umBdFKCGnweuq+fYRO9e/+Naq+AowuNnRvvLwDQD9N7AJxSqs4LVNe2lh612WCHNKv9Ag6/dLhx8+w0mZYT+HkbNr4tv132ddnf2hC0HScv/LJ89pz/J0lJxvcV0AP1bdv/K0/98ZZB4YIOExZ/dokce+z5Ee3c31/Z//z5H/LAjbcFrPvUT8yTq37yA8krNhY2GP3qP/CBw0uL5dp7b5dxM6cYfhe4EQEEjAsw+DduxZ3xFSAAiK8/Tw9TgBAgTDBuRwABWwjo3fh/uk6tI68PspW/gZboL+9Xqi/3eamJIU8GCFTcqIxEuVMdP5jrCX78YP/vjQQAetj/y40++UeNn/UG6m+nlCb3bQjo71qz9u/qy/910t7eElKgrGyaXP/1JyRr2PCQ9+qBv55N8Myzt8vmLf8OeH9iYqJ8/rxb5IRPXx5xCPCvl16TB799R8BnXHrrjXLSF84OWedIvvrrQkdPGS8X3/xNmThvRsRtCFk5bkDAxQIM/l3c+TZsOgGADTvN7VUmBHD7G0D7EXCmwMbGHrlTrZVv9fOV3EiL9Zf0qyenyqfVUX36+nNlpyzb4hu0wV+wsvQS9UvGe+TcMQe+3Bu5mvVJAuoYwHJ1ZODA6ysqiDhdLSXov/QpAUvUaQH+ZgEECh0aGqrkvgcukerqzSGror/6f/68W+XTx18SdJDbP/B/7oUfyubN7/XtIxDqSs/Iluu+9riMGzcv1K1+/x5qBsBVd90sx555StCyI/nqrws8+oyFfZsKDi8tiqju/AgBBAILMPDn7bCjAAGAHXuNOrM5IO8AAgg4UuCRrT55sbzT77F5wRp8+OBf36uH48u2eOXlii7D5QU6cSDYswOdArBoVLKajfDxV/1gewH4W3bQ3d0lTz9zu7zx1iMh+zo/b6RcftnPZeKEowMO/iMZ+A988HHHfkEuuuB/w1pe0P/7/8/edYBHVW3dBekJJQklECBA6CSEKtKUXlSkSA0CEjoGkCqCShOVZ6VFkd5DFxCUXpTeO0gnQCCUNEhP4J09GEgy9869M5lJZib7fM+nzzlnn33WuXz/v9fZe+2b5y9j2qCxmpaBUqP1gO74YEhvSYX+lORknNt/FCun/oL7t0IUsUidQK0EPxjcGw2FsCC3/1MNG09kBFQjwMG/aqh4opkhwASAmV0Iu6MeAc4EUI8Vz2QEGIHsQ4Ba7D1OeI7nL3LBTjyxUys+OTH4yMTnmHw6ATfEa7naQcH/8EoOqF1Iu+6dgu5FKkmFjC0C1e5P3Qu+PBmv5XOtgrZC3C99Wv/FqBRNx4M4iUqHJkVtMVScI3Xcf3AVP0/3R1RUmE5XSPyvR/fvkC+vdP282lR/pfP6+jRBv76/wNHBRWmq1u/UDWDeF//DyZ3/SK51dHFGt7GDRRZAi1fBOq3598Q57Ar+HecFAaDPqNaoHj4Y2kevVoL62Oe5jEBOR4CD/5z+BVj2+ZkAsOz7y/HeMwmQ4z8BBoARMFsE7sQ+x2KRgn8qPCVdGj61yKtb2AYB5eyRnxiBDEMflX8XsX6UjwOqu8sL6BEJsCM0GQuEeKBUKz7aPr/I1B8hhP+q6rCjC2gS+KNzph1eLrkwpboT8tm/PiN1PBgv5l6L1lYoJJHDr2o4wkW0KaRx6PAaLFoyQuf9vtWgGzqJ+nwHe2eteZp6+Uv7sHHTd7KdA/T5eFq1HIx2bT41uIb+xK79mPPpFMTHxMpuS6/2XhXKIjLssV6v/akGaX2bgT3RqHNr1d0E9MGA5zICjMBLBJgA4C/BkhFgAsCSb4991yDAJAB/CIwAI2BOCNCL/4obifhDpN6TuJ/coOB9oKiTf+u/mv2081bcTMSam8qlADUK2OAzXwfY2yg0mBfGiZD47d9EXIhIeVUSQKvK5M2NTwSJUEKI/xk6fruSiL+E5kDaQYE8qftXzJ/ebrA42ypxtowjn8DjG0EAFHd5OX/lqvE60//l2v4lJMbi7Jkd+OPPaQgLu2bokdKto3aAH3X/weAWg2SMUvn/WrgKa378zSg+ZTRSrnoVdBs3BKV9KxhMUpjEMTbKCFgZAhz8W9mF5sDjMAGQAy/dGo/MJIA13iqfiRGwPAQSRfQfdDkRf4ue9/Kh/+tzUcu+XmXt0onl0a9k54cLCTj6WHcvPwrgW5ewRe9yDrJlBRlRfBL/AifDk0VWQi5NcF5SvLwr0we67+JPEfzPESRAxtGltB38S9un+9eUKfC/s/Fa2QiUGTGmigOI1KCxPHgs/v5nmezGnTqMB7X9o0Fp/hERofjnwArs+3spYmIijPbxGCP4T3UmPjYW636eh+1L1xrNPyofaNb9A7Tu1x1OebQzIaQ2ouyIZ5FReHDzLp6EPsCTBw9ha2eH4uVKw120Iixcohhs7dULQRrtMGyIETBzBDj4N/MLYvdUIcAEgCqYeJIlIMAkgCXcEvvICFgvAoaI7hEaVMM/SqTf1/wv8E1FSK0eAAXvbbzsBJFgn+lA3tDbOSuyCr6hoD4DX1E2nw0mV3OEcxp5grC45/hMaAZEJGhTJIEV7UVLwJeB585dc7FGtOiTG/Z2Tqjq1xx29o4aNf/HT+7o5T51DXijVlvcvn0O9x9IdxmQyzLQa6MMk5MSEnHkz11YP3OhJvjOzChaygtdP/sYfm/XAbUr1DUo6A+9dhP/rP8LZ/Ye1lliQKUENZo0wNsd3kOZqpUkxQkz4zevZQQsEQEO/i3x1thnKQSYAODvwqoQYBLAqq6TD8MIWBQCex8kY+alBL3a7qUesJhIv6dAmYT40o7bQgxwsgis6dVe18huEiCcWgGKoD5UlBmkHVSZ0EdoHaRtByjXNYDWpSUAbt0+g2kzuyEuNtro30H5cnXQssXH+GPLT7h167SkfVME/2k3insao1H3P/O3CMZv3Mb1MxdRslI5Tbu+gp5FcHTrHtmuAWTHt/4b+PDzofD0LqkY+F8+ehpb5q3QW0yQDJOgYPshAUJQsDyXFhj9S2SDloIAB/+WclPspxoEmABQgxLPsSgEmASwqOtiZxkBq0CAAnQSt7uXIQBWezgK4DuJdPluGdLlaT2JAn5/Xvt1PaNtCrbbiUyA7mWyJxNghiA/dt/XlvfP2F0gmsiCU3EIidGdAZCcnCTaAE7E3r+XqIVRcV4xzwro2uUr5M1bEHPmDURoqPzLf8BH0+DsnF/RpikmHN++DzOHfilrupFo7ddp5ADkcdXtH7UdXCtKDv5ZvyVTblJGQLcxgaj7fnPOBsgUkrzYEhHg4N8Sb4191oUAEwD8fVglAkwCWOW18qEYAbNFYNOdJCwUiv9q6v7lDlFcZAFMqeEAV3vtVO6VQjhv5Q0hnKdQrE8kQG/x4v5e8ayv3z72OFkQFYmSwoee4myfCrHCUkJvYIvQC1ggsCKxxLQjowYA/UZ1/bPnDpB9pVf7Qbi7F0fHDz4XJQMtERl1H7Pn9MOdOxcll/tUboReH/0k21aQFsUnxODe3UuIfvYYz1OSYWtrD4/C3ihYsKT458xhn5yYhNU/zsa2xWsk/WvY8T34fzZEZ70/aSJcPXkeS7/6CSGXr6uFSec80hroNKwfGvu3ZRLAKIiyEUtAgIN/S7gl9lFfBJgA0Bcxnm8xCDAJYDFXxY4yAhaNgK7WdhSvN/e0RU/xKk9j4bUk8Uoure7vKLTvxvk5ws9Nu6Xf/bgXGH40FnHigT2XmZIAunCgs5PbDuJoCUInQIoocRPtAqdUd0Sx/7oApH4UkVFhmDc/EFevHdH7O/HwKIv27cagik9TTWBOhELQ7ADZ4L9EicoIHLgQbm6e6fai+vlHj27h2PGNOHJ0PR6Kf5Ya+fMVgn+XKahatZViTb7cYWIio/HbmK9xZt8hySmj5/+oSf+XG+TrkS27sPTr6SBbxhxEAgyZPhm+DWob0yzbYgTMEgEO/s3yWtgpIyDABIARQGQT5osAkwDmezfsGSNgLQhcjnqOr87EIyZZO6xtIFr8jRQt9lJjdpox61IidgkSQGqkrYFP+zsRAGNPxCFCpM/nIiMKJICcsKCpMc+MDkLdQrb4VHQBkDpaYmI8tu/4Fdu2/4rEpDidxyBxPz+/FmjZfBBKevm9CsSViISMwT+9oj96fBsHDq7CocNrECWICDWDxPhatRyC9975xKBsgKcRUZg9+ivZev2AyaPRUJQA5JJggsjnw5t3YtHEHxEfE6vGXb3nVG9cHwFTRiN/AXe91/ICRsBSEODg31Juiv00BAEmAAxBjddYFAJMAljUdbGzjIDFIbAjNEnT+i/jkEpppzm3hLDf+FPxiE7SJgyohp/U/DOOtCr7mlXiv5QyASqIFn8TqjqlU+A3NbjUvnDy2QScF10B9BnUDnG0rz3eKJimXYCEgZiYSJw4tQUnTmxCROQDvBCv3blz2cA5jysqlK+HypXeRulS1WFn55BudVzcUyxYNBRnz+2UdCt/fg8MHrQIXl6+ooVgJI4eW4/dexbKvvQrnY1IgB4ffo96dTsrTdX6XSkDoIAQCGzVqxNqNW+I/IXcX6Xjvwr+J4jgX7QbVDuKl/dG7ZaNUaZaZWHLBglx8aJLwCEc/GOHLInwSdC3qNG0vtoteB4jYFEIcPBvUdfFzhqAABMABoDGSywPASYBLO/O2GNGwFIQmHclAZvvaovfuYqU9m9rOqGoU/o37cTnLzDpdAIuRGoHya2L26Jv+fTBK+Fw+FEKfrwQj6T/RPbFQ6+GBZB6BU7FTW5/U+OqtnNBWj+aFrXD4EqmES8kMcF1v08RAf0C2eC/b+9ZcBUkwI6dv+HAoVVIEXX9mR0lS1bFJ4FL4ZLHTS9Tz1NSsG76fGyes0yvdUQAaL40JWboP6uk7v9uX3+UreajVdOvlEnwwZA+aBv4kV7+8WRGwBIQ4ODfEm6JfcwsAkwAZBZBXm8xCDAJYDFXxY4yAhaFwHfnE3DwoXbAmNc2FyaLmvbSebVF/SaJjgGnwrUJgP7l07fMSwUiWIgArrqZvmyAOAAHYToxfee9V9iR4N5XYv+8dgr1AiZAm872w4UExEhkOWTcrpZ49R9R2cFkmQp79y3GqjXjQbXxGQdlCrzbaghu3z6Ls+d3Ss4xFB7SHxg5fDVIF0DfceHgCcwY8rnqNH59gn9S9PcfPQh1WjeHnYN2tkmqr/R/M38dNRlXTpzVcr9Z9w7oKmzoWq/vmXk+I5DdCHDwn903wPtnFQJMAGQV0ryPWSDAJIBZXAM7wQhYFQJywbydCM5H+jiiTiFtUT+pNXLzKdAnjYGToh1gxlHFNbcgGGyw9V5yOvX9/EKIfoTYu6q79t5ZBT5pI/wg2hc+TpDujUC0xNtCI2FABdMF/yEh5zHr116q6/eNiU3jhgHo1HE8SJNA35GUkIi10+Zi68JVqpa+JAAEogpcj1fFMujx5QiUq+GrM3uEMwBUwc6TrAgBDv6t6DL5KIoIMAGgCBFPsDYEmASwthvl8zAC2YvAb1cS8ZdobSc1qANAYMX0Kf0kFvjlyXjcEFoAaYecCv7jeCEAKOY/itd+wX5HtPsbILIGnomX9n1hySCtgGJOudG2pB3yZ8PLf0YMSBNgR2gy/hQExYO455rWf84iHq6Y3wZdS9mhvPi7qcbTZ08w65demW4hmNa/woVKIZ940b92/ZhOt+W6CehzVqrj/+O3Zdgs/tI1KFinoaschH739quEnuOHo7RvRZ32aN+9qzdj0+wlsl0EWANAn5vkueaOAAf/5n5D7J+xEWACwNiIsj2LQIBJAIu4JnaSEbAIBBZdS8SGEGkCoKBDLnxdwxEeIihPHTefvhQBfJqha4CPqw0mVHMACeKlHbvvJwuRwQRN8Jx20KwhlRzQpKj+L8wWAWwmnKSgeMOm77B126xMWHm5lIL+Rg0/QvVq7+DCxX0aPQESFZQb7m7F8PGgBShRvHKm96ayhctHT2PbotU4vfegpD016f8kHNh/6lhUrF1dp0/XTl/AMtE+8Oa5y7LzKtetif7/+xxuhQtm+nxsgBHIbgQ4+M/uG+D9swMBJgCyA3Xe0ywQYBLALK6BnWAELB4BenmfcVE7QKeDUZDeqbQdupV+XWu96U4SFl5NJCH/V4PmBZSzR5sSInc/zSDBwCln43E2XPv1X5fGgMWDmskD3Ll7EdOm++NZTLhBluztnFCnTgc0bdIXHoW9RcAfjdXrJuHIkXU6dQKKFC6D/v1no5in7ld2fZ2iID/qcThCLl3DnX+v4/alq4iJitaYiX4SgZDL13Sa1NU6MHVh6I0Q/DpigrB1XdaWo4szAiaNEvoBzfQ9As9nBMwOAQ7+ze5K2KEsQoAJgCwCmrcxTwSYBDDPe2GvGAFLQuBezHN8IV70IxKla93ziVT8CdUcUUaIAcYKrcDxQgDwWnT6en6pTAHC4GJUiqb+P05ClL5cvtxCZNAJTqbLoreka3jlKyn4Lw8eiwMHV+rtv7t7cbRo1g+13/gALi6umvVhYTcwb0EgQu6c12nP07M8BvabCw8Pb733zcyCrSI7IHiqfKaD2hd7yjD4eeBnOl3pNHIA3gnootU1IDP+81pGIDsQ4OA/O1DnPc0FASYAzOUm2I9sQ4BJgGyDnjdmBMwWgTgRnx8Syv7HhfBesniFL+qcG81Fqn1xF21Ff12v9KkH9BaK/ONFev9p8ZI/85J2toCUVgDVz08VHQakxP/IbheRWeCfJrPAbMHMYseehN/BT9O64vHjENU7e5XwRds2o1GxwluwtX2dhXHx0t+Yv2CIYiZBubJvom+fIE0rwaweG4MWY/3M+bLbdhjaF+8P6qGoEfDo7n38NnoKrp46p2WLXv7bDOyJFj07yir/Rz0Jx6VDJ/H4fhgKFvWAT/03kNctf1bDwfsxAooIcPCvCBFPsHIEmACw8gvm46lDgEkAdTjxLEbA2hGgF/rgmwnYdi8lnao+nVuXar1UWn9GrMqKDIBnou7/QVz6TIG0GQJp1/whSgVIXyBj7T/NoTXUYpBa/fFIj4Da9P/cuXPDz7cZ3n13GIgASCuiRyn3Bw6txKpVE5CYFKcT4qpVW6JXjx/h7Jw9wa4SATDg+y9R7/3mqj6Ty8dOY9GXP+D+rdfkSfmafmg3OACV69SQJBGiwyOwbfEa7Fm1KZ1oYNFSXugwrA9qtmgIwpoHI2AOCHDwbw63wD5kNwJMAGT3DfD+ZoMAkwBmcxXsCCOQLQgota1Ldap2QRuM8hFifTavxfqeCKV+Su2/F6tdq690mKZF7TC4kn26Dm47Q5MwT3QXkBD+15hrINrnjRQ+KHR9U9raKn+PiYnE7Dn9cOXqYcnzUVu++nW7oHmzAShcuLTWnOTkJOzcPQcbhYggifDpGm816CZa/U2Ag71ztmG5f8NWzP3sG9n99SEAyEjc0xjcuXIDKQKHQsWLwl285ksF8NSq8Pj2fSACIi1hkNYRyhzoNKwfGvu35bKBbPtCeGNCgAN//g4YgdcIMAHAXwMjkAYBJgH4c2AEciYCSgF3WlQo6G5dwha9y6UPwH+/nYQl19OL+ymh6S66BEwW+gCppQX02r9c2NgoXv+lXv7JnlzGgNJeOel3qbp9Fxc3NGkUgMbir9T6/oyYUPC/5a/ponvATJ3BPwXETRr3Qfu2Y9OVDGQHxldOnMOP/UcjPiZWcnu1JQBqfafsiNsXr+D3mQtlOxNkJAH6f/cFajZtoHYLnscIGBUBDv6NCicbswIEmACwgkvkIxgfASYCjI8pW2QEzBWBLXeTsECo8ssF3FJ+U6u+0b72eKPg6xZ8T5NeYKLIArgu2vypHXUL2aJnWXukCJ2Bw4+TseVuMiISpMUEyaZUVwG1e+W0eRTM37p9Co8e3dYo+Xt5+ekM1imw3btvIVavnaQY/Ldt8ymaNemf7cE/3WnEw8eYM+ZrXDx0QvKKy1WvggHff6F5zc/sSIiLx+7gDdgQtEiWcJDao+Pwfnh/QI/Mbs/rGQG9EeDgX2/IeEEOQIAJgBxwyXxEwxBgEsAw3HgVI2BJCPwpgv9F15K06v3VnKFGARt8WdUxXRr+mfAUIdwnrdqvxqbSHKnyA6U1/Ls6BM6e24G58wJ11vzTy3/HDl+iccPequraqYTgXuhlnBO2z13Yg/v3r4iWgk81DlEpgrt7MZTxroU3arVFhfL1YGfnoM7ZNLOIuNhGnQD+FyS7tmm3dug8aiAcnQ0vVXgYEorg74Jwcuc/evlIe38wtA/yuGaPRoJezvJkq0KAg3+ruk4+jBERYALAiGCyKetDgEkA67tTPhEjkIrApcjnmHIuHjHi5d6Q4SbS96fWcISHU3qBM0MyCtTsn9pJwNWeBdXU4KXPnJCQ85j1ay9ERYXJLqPgv7Oo92/UMEBRUT8u/hn271+Ov7YFISYmQpUrTk55NWUFpE3g5JhH1ZrUSboU/FPn0Ct8q15dZFX85TYkguHcP0ex4puZsrX+UmtJBLBt4EeoJUQA7Rzs9ToPT2YEMosAB/+ZRZDXWzMCTABY8+3y2YyCAJMARoGRjTACZoVAZOJzTD6dgBvP1KfrZzyAo4jDx/g5orq7TbqfiE5YJur4N4TI1/HrC0Zhsdnnfg4oyar/+kKnOD8+IUa8/H+M8xd2Zzr4T0yMx4GDK7Dxjx9evfQrOpBhgrtbMQT0+hnlytZRJBpSl1KQfnjzTiya+KPO1Hx6jSdF/3zubqrcSklOxp7gjVgzba7qlH8S/mvq3w6tendRvY8qZ3gSI6ASAQ7+VQLF03IsAkwA5Nir54OrRYAJALVI8TxGwHIQWHEzEWtuJkHq7d9RxPPvFbfTCPOtE8J+d2OkSQI7QQCM9HFEnULpCQBCgeyuu52IFTeSIMr7MzVK5smFsVWcUMRJWfOf6t4TxOuzk2hJx63X1MF+6vRfmDNvoM66/yaNe6ND+y901vw/fHQLixYPx/Ubx9VtrGMWlQd07jgRDd/uqZoEiI+NxeofZmPXig069y/gWQSNO7dGg3bvwNWjoKx9qvf/a34wfp+1UPV5fOu/gU4j+qNk5fKq/VZtnCcyAioQ4OBfBUg8JccjwARAjv8EGAA1CDAJoAYlnsMIWAYCt8Sr//hT8YiWSP2ntP4xvo6omP9lmj0J+k0Swn5Scx2EEOCYKg4gLQC5QQTCUpENYMigcP9NQS4MruiAPHbywT/VmV+8tA9/bPkJISFnNYEsBf/FPCuhdevhotd9cyYDZC4gKSkBCxcPw4mTm2WvyKdyI/Tr8wsoRV9uXLz0N+YvGIJnMeGGXLXkGn1KDlINRD0Ox9Ip03Fs6x5VflR8oxoq16mJstV9UbR0Cdg5vtQgoI4Cf/y2FPvWyOOSdgN69X+3tz9aBnTKlM6AKqd5EiMggwAH//xpMALqEGACQB1OPIsRAJMA/BEwAtaBwLwrCdgs1PYzDlL2H+5jD1LmTx30eD9RkAVnIlK05rvY5tKIAKaSBVLonBKigN+eiYdG2F/8lUv5EV9jhoiI3qI7QAMP23Qigxn3SEiMxfr1X+Pv/ctkX7D9qjRDj+7fIV/eQtZxgUY8RaSo+f9pWmdQ20CpQaJ8gz9ejIoV6svuqkY80FCX7e2cMGTwYpQvV1e1iejwCKycGoQDm7arXpNuovhO6XNV+616VSyDrp8ORuW6NfjV3zDEeZUREODg3wggsokcgwATADnmqvmgxkCASQBjoMg2GIHsQ4Bq/784mYC7sdpp/X7uufGFqOknIiDtoAwACuQzDk/n3JgiRADd7eWj+t33kzHzUoImoBJl2po+frn++3tGe2SlmLDZ1ssWDUXgb2+jmy0gNfnFy0bh1Kk/FQEtVaoaBvb7DW5unopzc9KE0NB/8fP0roh++ljy2C4ubhg+NBglSvhI/m5I8E+ZBCW9qsDTsyKein3Pi+4AqZ0BpDapWKEeBvafpzMDIeO6uGex2Cxe8DfPXa7fdeoZ/JNxEvvr9dUoUDaBPoN0C+KexuCFyFhxzOMMG9vXxJs+dnguI8DBP38DjIB+CDABoB9ePJsR4EwA/gYYAQtG4HLUc3wlXuRjktMX5lOoPUik2rfwTB+ExIm4f/ypOFyN1iYM6hW2xae+utu2Lbr2Ugww7aCd84mU/i6l7TRkgI0gHMrkzSU0B2zgJF9NkN6GCJ62bpuJDZu+VxzOao4AACAASURBVH0b1fxaICBgBhwdXFSvsfaJMc8iMD2oB27fPiN71MZC9f+D9uNgb++Ybs6DB9cwfWZ3hEfcUwVT+XJ1hI7AOBQv7ptOS4CEA//cOgPbtgdJZnGoyUKQcoBKQc7+fVhkA/yiSr2fAnIaudQ+/afZVB8SgPa5ffEKNv665FVLweLlvdFeiBPWaPYWl6uo+pp4UioCHPzzt8AI6I8AEwD6Y8YrGAEmAfgbYAQsFAF6yf/f2XjEZ4jn3cQr/pTqjigmhP/SjrC45/jsZDwiNDn8r4ccYZB2TqJQ/5skOg1ciNTOHnAV+31b0wlFVQj7SUFNL8c/Te+C0NArqm+Casp7fPg96tXtrHqNtU+kYHTDpu8EmTJL51Hd3Yujdq22KFX65Sv3rVuncfjIOkRGPlCEKH++QujW7VtUrdJCNrgm8cbFS4bj6PGNkvZaNv9YkBBjFfeSmkDigPvXb8XOZetliYDMBP+pe6ohAahd4e8zF+DAxm1arpKOQKdh/dDYvy1nAxh00zlvEQf/Oe/O+cTGQYAJAOPgyFZyIAJcDpADL52PbPEIPI5/gbEioH+UgQGguv9PhaBfxqT7w49S8OOFeCRlIAzoBX+yIAxK6WjLp0ts0MuFCAcn5NNRPqAL7KjoR/jxZ6pdv6bXnRiSTq7XBhY4mXQAgn7phZA759V7rynjkKnlSGOlXNk30bvXdLi7F1O0vXvPfKxaM1Fy3ttvdceH/t8q2tA1gVT9Lx87jb2rNuHi4ZOv2vpR8P/yu6f6lExtIVsOQCTE3tWbsWn2EsRERstuQiRA/+++QM2mDTLnCK+2egQ4+Lf6K+YDmhABJgBMCC6btn4EmASw/jvmE1ofAlvuJmHB1USk/Peo7ySy/j8Tyv9V3bXz7+UEA31cbTChmoOWXkBatDbdScJCsY9UF0A163UhTy/Gy4LH4NChNXpdkINI/x8+dAVKl66h1zprn0wigLPn9lOVUaH2tdyrhC8CBy6Aq1tRRfhSUpKxPHgsDhxcaTICIK1hIgNCr9/C9TOXcOnISZzZdwhJCbq7VVRtWBdtBvXEljnLcHL3Adkzpc0ESE33X/PTHJw/cEwRB5rQtFs7ISoYCPv/OhKoWsSTchQCHPznqOvmw5oAASYATAAqm8x5CDARkPPunE9suQhQQH74YTKCbyYi+UUudPe2A9XzZxy66v8/KmOP9iXtZEGIFU0GxgvxwGvR2un/tKh1cVv0LS+vH0Dt6WLjouHg4Cxbs08v1/PmB+LqtSMaPyjFv3SpGpo1l//dL9sVoFfPn1C3TifLvUATeR799BHWrp2MYyc2yWJHW6slAGgupf936DAe1au20tIQSD0G2Tt+fBOWLBuNxKQ4ydO1fX8U3n3nE6OfnET4lk6ZJpmSn3az+m1aoOtngcjn7oaIB4+wZPJPiiRAxxH9cOPsJewK3vAq20DpAGrKCJRs8O/WjQAH/9Z9v3y6rEGACYCswZl3yQEIMAmQAy6Zj5ijELj59LkQAIzH0wyCgWra/5H6f9DlhFdZBmmBsxMyAyN9HFGnUPqMAxJtu3HzODYKYb9r149qglAK6suXrwv/Ll+jiEcZLfxJQO7W7VMgwoBenPPmLagJUJetGIP9B4Il76tLp4lo0rhPjrpLtYcl7KgUYNv2X3Du3C6ZgFw59T/jftRNoM6bHfCG0BEoWrSchtShLI5Hj25iy5/TceLUZlnSwVARQDVnvnDwBGYM+VxngJ42+E+1+fjefUECTNNkDhhrVGtUD10+HQRP75LGMsl2rAwBDv6t7EL5ONmGABMA2QY9b2yNCDAJYI23ymeyJASikl5g7a1E7A9LQWTiC036PbX1KyVU9juXskfNAjaqy5y3hybjVxHEZ0zhV2r/R60GJ4jX/9vPpJL/Aan1sbFRWL1uEo4IYTkK/DMOah3Xu9cM+FVppngdlE6+RLQHJJE6qcEEgCKEmgl0DzGxEYgIv4+IyND//l0K9uxdiH+vGC/wVfLG16cJ+vX9xejdGzQCiEELsWHWIlkXGnVqjU4jByCPa36tOQ9u3cHSr6apTu2X24Tq/t/t7Y+WAZ3g6OysBAf/nkMR4OA/h148H9skCDABYBJY2WhORoBJgJx8+3z27EKAQu3NouZ++Y1ExEtn3WsCfx83Gwyv7IACDspqZzMuJYBe8jOOqsLGRCEAKGWB/Jh3JRGkMyA3motWg4Gi5WDqyJjKL7fOw8Mbw4YsF4JyxXXCrKs9HWUUDB28HJUqssiaId9qfEIM5s77GOcv7DZkud5r8uf3wOBBi+Dl5av3WqUFifEJWPldEHat2CA5tYl/O3QeORBOeeSD8tAbIVjw+f9w9dQ5pe0kfy9XvQq6jRuC0r4VDGo/aNCmvMjiEODg3+KujB02cwSYADDzC2L3LBMBJgEs897Ya8tEIFGo+c0VYns7xYu99Jt7+nPRC/w4ofhfPEPLv7SzdNX/VxdigROqpe8Jn7o2o8BgRkRdRPeAL6o4opLry3aDcXFPsWDRUJw9t1MR/HwivX/4Jyvh6VlBdi6lla9ZOxF7/14iOcfN1RMDB8zR6AREi04CHqKswMHeGZRhwEMZASUC4M3a7UWbxS5YvWYC7oX+q2xQxwx7Oyfx8h8ksj6aZ8qOrsX71m7Ggi++05rSekB3vC/+UvMiT2KCv46chJDL11X76eKaD20G9kSjzq1V7aHaME+0OgQ4+Le6K+UDmQECTACYwSWwC9aJAJMA1nmvfCrzQoAC/gVXE8Trv7rgP9V7b9G+b7xQ8Xe1fxmIZxzhonzgs+PxeJihXSDNKy4IhCk1tNfuDE3SvP5LLHllvoGHraj/f91uUFfrt7Q+2djYonPHiWj4dk/Zl1JK6d67byFWr52kU8RO6rz00ly/Xhc0bNBdlWq9eX0FWeeNEgGQ2q6PiJgzZ7dh7fqvER5+V28HiZD50H8qatV836Qv41GPw4UI4HQc27pH4yOl41Ng3qJnR9g52Cv6HfcsFpt/W4rNc5crzk2dQLX+7YcEoGTl8iY9m2qHeKLZIsDBv9leDTtm4QgwAWDhF8jumzcCTAKY9/2wd5aPANXp//avtNie0ukyBuNp59+Pe4FRx+IQk0EAkOZQ6n/rErboXe5lIE8kxPrbSVh1MwmJz+VzENxE2cGEqo4oJcgHGk+fPsaMWT0U+89TMNir5zRU9WuuM/hXUpJXwoN+J6KhWZN+eOedoXByzKNmSY6bQ+36/v5nmeS5a9ZojYCPpoGE+2gQEfDvlQPYui3olbCjEmDly9XBh92mSoo+Kq015Pf42Fgc2LAdd69cR/22LeFdtbJGfFJpRIdHYOXUIBzYtF1pquZ3evX3Hz0IdVo3V0UupBolLYYHt+4i6tFj2NjaoUR5bzjldVG1J0+yXAQ4+Lfcu2PPzR8BJgDM/47YQwtHgEkAC79Adt9sEQgTT+1fnkyQfKVX47SjiHHG+DmCUvozDsoAGHUsHuEJ2oJ8NJcC/6pina9bbhx6mIIbomOArvIDG7GgV1l7vF/idevAK1cPCwKgu0bBX264uxXDgP6/oVTJqrJzKEDafzAYa9ZMkm0jpwaPtHPKlX0TffsEwVVkBvBIj8Chw2uwaMkISVgKFvTCiGErUcC9hNbvkRH3cfrsdpw6/Sduh5zTlH/QoGC7YAEvVBECj5RB4FHYO9Mv4/RNUCeJQ4fX4sb143DO44o332iPN0UnAmMQO2paAaYFoM57TdFxeH8UKl5U9eeUkpyMS0dOYeMvi3HlxNlX66hVYIdhfVCzRUNVRIXqDXmi2SDAwb/ZXAU7YqUIMAFgpRfLxzIvBJgEMK/7YG+sA4Gl1xOxTry8Z2bULWSLT4UeQEZBP9IAoAyAe7HSBIC+e9YuaINRIvXfnpiA/4auQJKmqBGAS0iMxXqRZv73/mV6p/0rnYE6DlDnAdYHSI/U/QdX8fN0f0RFhUlC2K7NaLRqOSTTQbzS/Uj9TmUg128cw6rVEyQzS6hVZN/eQUL7wdsQ85o1VDawaPz3OLn7gKKNAp5FRLDeF7VbNlL96k9nuH3xCn6fuRCn9x6U3INKFToN64fG/m1FVoCtoh88wXIQ4ODfcu6KPbVcBJgAsNy7Y88tDAEmASzswthds0aAWu19IV7/70oE6BRivyEC7k6l7PA44QWWXEsEpfRLjUIiDeDbGo4o6Kit6T9RtPI7HS7TUkAPdOT0Bk6c3Iw58wbJWmpQ3x/du/1PMpBMDfRWBI/LtNicrqO0b/cZWrUI1OO01j+V2ixSGcCBgyslD5sV4n0ZN6bv4YEgJlauGY8rokWhVCvJ1DUlSlRG4MCFcHPz1PuyqFxg9Q+zZTsHpDVYo9lb8P80EIW91O/zJDQM66bPw4GN2xR9IxKg/3dfoGZT7mihCJaFTODg30Iuit20eASYALD4K+QDWBICTAJY0m2xr+aMwOFHKfjxQjySJB7omxa1w+BK9q9e9Z8IEmDS6TiExGiTAI4i+3+cKAPwE639Mo5VtxKx4kaSZLs/tdgUFgTD534OKPlf3X/adUolAJ6e5THk4yWi7V+xV8sosLsdchYbNk1VDPTkfKQ6f7KZkpKCSNHfXlewWFKUHnwSuBQuedzUHjlHzLtz9yKmiSyAZzHhkuel7I1BA+ahdKlqJsUjNfDfsPF/OHt+p+osEEOJncObd2LhhB8QHxMrey4KzN/r0w0tAzrDwUm6W0bGxUkJiTi+fR82Bi3G/VshqjFr1r0DugpdATWChaqN8sRsQYCD/2yBnTfNoQgwAZBDL56PnX0IMAmQfdjzztaDwCLxqr8hRDv9P69tLkyu7ojSedOLmO2+n4ygy9pigZSRP7SyAxoKdf6MY9f9JMy8lGgwaLqCfzKqRgQwf75CqFq1JWxt7TXzz1/Y86p2XF/HynjXwnvvfoIK5esLe3ag4HH9hm+wfcdsWVMeHmUxcvhqkB88XiNA2O3eO1+0+5skCwuVTvh3/QZv1Gxj9Fp1Q8QF0zpK5R2k8UAtINWOiIePMWfM17h46ITsEkr57/ZZIGo2f1t1CQS9+q/+cTYOb9ml1hXNPNqr/9SxqFi7ul7reLL5IcDBv/ndCXtk3QgwAWDd98unM2MEmAgw48th18wegSlnE3D8cbKWn14uuTCluhPy2adP6X8c/wJjT8bjkUSPvsCK9mju+VqcL9Xon3eTRIcBQQAIU9oFArohorT/T6s4ooiT7pUHD63G0uWjVb/cGnIxxTwroGuXr1C2zJvpAtHExHgsWDRUiNL9JWuWMwDkEScRP8Lv7LmdOq+FVP0/aP85Snr5ZYoIINLh0ePbovRgFf7ZvxwxMRGGfA6aNRm7FagxdHLXAUwPHKtzasDk0WjYqbWq4J/Oc+6fo1jxzUy9Xv3JAUNEBdWckedkLQIc+Gct3rwbI5CKABMA/C0wAtmIAJMA2Qg+b22xCFCrvUmnE3AhUrs+X44AeJr0Al+eisetZ+lrBuxEosBIH0fUKaRdAjDjUgIocyC1cEANCUBz3hbZBAMqOMBZhTYZBeGLl47A8RN/GP0+SF2+qWjp937rEZIvvRS4zpk3ULYLAa3v8eH3qFe3s9F9sxaDERGhCJodgDt3Lioeyd29uGix2EdkdLSAu1txVWQAdYi4e+8Sjh3fqPlG5IQHFTfPMKFLp4lo0riPXsv++G0p1v48V3ZNcdGeL3DaJHh6l1S0Syn/e9dsEvbm6SwnyGiIOgC0DfwItUQHAE77V4TZrCdw8G/W18POWTkCTABY+QXz8cwfASYBzP+O2EPzQkAumCcv89nlwjdC1K+4S/oSALk1LqJk4MuqjqiYP/186gIw/lQcrka/JAw0JIB4scyVS54GcHPIhd6i1V8DQQCoIQtSUY2NjcLCxcMUX5L1uQVKP//Qfypq1XxfVkRw2Yox2H8gWNZsk8a90aH9F5pyAR7yCISF3cDsuf0QGnpFNUx0P6TIX7RIORQpWh42uW0QGfVAQ8Y8enRbaDM8QLggFwwN+Enn4e23eiIs7BouXvo7nV8uLm4YPjQYJUr4qPaXJu5euRGLJ/4ou8a1UAGNKJ9P3Zo67cY9i8XaaXOxc9k61fuTrkBT/3Zo1bsL8rmzHoVq4Mx4IhMAZnw57JrVI8AEgNVfMR/Q3BFgAsDcb4j9MzcEdGUAUE1/YEUHNCma/vldrgTA0zk3pgjCwD1DycDNp88FARCPp8mvhQNF/C+CacBBJAsk/Jd8QPuVFun+rYrZorEQH0zT5U8v2IzZzi+Pizv69J6JypXelvWB0q83bPoOW7fN0ppDL/+NG/VGuzZjYG+vTsRNr8Na4eTHT0Iwd34gbt06rfN0hPtrDkkfmkgdaHR3Nau3Rpv3R2na4/00rSseP04vqmeorsONsxdFCcDniHz0RNYZeqF/r58/qjauhzyu+bWyHEhHgFL+j27do+5AYla1RvXQfkgASlYur6q0QLVhnphtCHDwn23Q88aMgAYBJgD4Q2AEzAABJgHM4BLYBYtCYJJo0XdKpkWfn3tufCGU/e1zvw6waO7/zsYjowRAvcK2+NTXQevsm+4kYeHVxFfp/6kTHITNMVUc4OuaG7EpL+Bqnz5zIDMgUnAYcuc8/hJB+dmz24VKv7bGgZJ9fVrQRYo+9vNE0Hr12pFXZknsz7/LFJGm3koreEutQacXZRen/ChXtjZc3YoquZRjfqdMjtXrJuHIkXWSmg6vg3/jB/4EMmkNdOwwXpNZQJkqN2+exM8zuiEhISbdHRQs6IURw1aigHsJve4mJTkZ62cuwObflum1LnUynV/z/3jqyKJJa9jFNR/aDOyJxl3aqO4mYJBjvChLEeDgP0vh5s0YAUkEmADgD4MRMBMEmAQwk4tgNywCAbkuAOS86LyHMYIAqO7+uq5/6fVErLudvmuAXLZArIi7xwuC4Vq0tsZAIWH8W5ExUNDRNEFcKviUCn7//lVEiDZ9ycmJyC1Suu/dvYQ/tvyk835atRwsXu4/VR1kkQbBrdunNJ0FqEadUtKlUv5JdX7LX9NFxsDMV8EtvTaTwn3HjuORLy93CaCL0QjbiXZ8a9d/o0m/Tzv0DYDV/EGkVH8/vxZo23okioi7Sxtcy7WZpHvrGxCEmjVbq9ki3Zyox+FYOmU6junxgp+Kiz7Bf7nqVdBt3BCU9q2g+lsmfO/fuI1DolXhjbOXUKBoYTT7sANKVCyj2obegPACvRDg4F8vuHgyI2AyBJgAMBm0bJgR0B8BJgH0x4xX5EwEDj9KwY8X4pGUXtPvFRgVRE3/hKpOGiG+yMTn+OKkEFOLTT+5uCb930HrFf+Y6C7w/flEUKlBxlGjgI1GM8C04b/0ne7eMx+r1kyUvXDqPT/8k2BNEG/MQYHV3n0LsXrtJMmXbU/P8hjYby48PLyNua1F2yJi5YzI4vhr6wzcC/1XcxZjEQAUwBfzrCQEHvvAr0pzuLi4SmJF2gQ/T/fXkEgZR6FCJTFs6AoULOClN87R4RFYOTUIBzZtV7dWfD/0J0nty/87vbuidf8PNSUEageVFuxYsha7gjekExUk7YBuYwejQbtWmpIIHtmHAAf/2Yc978wIZESACQD+JhgBM0OASQAzuxB2xywR0NXWjxymAL11CVv0LueAv0Q7v/kinV9k7KcbHUraoUcZ+3T/LlFMmixaDJ6P0H79J5uDhL5AC8/sCSSUCABDersrXa5S8J+63tenCfr1/QWODi5KJnPU74QfdQo4c3YbDh5eJ7oFnHtFBKgFwtW1iCatv3Klt1Cx4luaoN3OTrtsJaM9KiFZHjxWtA1cKblViRKVEThwIdzcPNW68moeqfjvW7MZ62ctQExktOx6fUiPAp5F0HX0INRq2VBVhwTaNO5pDPat24JNs5fI+kEkQK+JI1GndTPVJITegPACnQhw8M8fCCNgXggwAWBe98HeMAIaBJgE4A+BEVBG4LvzCTj4UL5OnlL83ytuh+NPUhCa4fXfXSj2T66m3S3gd1EmsESUC2i//QMFxZqvRfq/h5Px6v6VT/l6xt6/lyB45eeyS95+q7tQ/v9WH5M651Lwtk/suXrtREU9Ane3Yhgu6soLFypltP2t0VCyqKP/9+pBnDm9FWEPb+JZTLjmmC7Orpog31N0BMiXvxA8CpeBo1Me8e/dVAfDUnjdu3cZ02d1l+0mUETs06PHdyjj/YZBwTG9vO9f/yf2rN6MJ6EPtFzQ6B4QHaeQMkMp/92/GIpSPhVUXXt8bKzYd6voJLAe92+lFzmUMlC2ui8G/fAlChZjzQpVABtxEgf/RgSTTTECRkKACQAjAclmGAFjI8AkgLERZXvWhoCcsJ+ac7Yubou+5dO/ou4LS8bsfxMQJ8MpNBcv/9RhILuGXE13qj+k+j+g/xyjvMJT4Hbg0EqsWjUBiUlxikeuW7cTuvv/j1sGKiKV9RNItHH+giGvyIaMHqRqObRrO0ajA2HIIIHAqEfhuH/zDu5cuY5nkVG4dvoCQi5dRUzUU50mqzasi57jh6kKzunF/8DGbaoD/9SNazR7CwGTR3ELQUMuNxNrOPjPBHi8lBEwIQJMAJgQXDbNCGQWASYBMosgrzd3BCgt/2r0czyIe45qQr1fH1V9qtH/TtTqHxc1+/qMwkLI7ytR++9BaoFi0Gv/evHyv+pmkmTdP82RyxjQZ9/Mzo2Keqip6b7/QLrfvJNzPgwbsgKlSlbN1Fb6Bv8+lRuh10c/sRBgplBXv5gEGUm48dLl/bgmOjhERoSlW2wnWjeWLl0dTo75ULJkFRQqWEqQOLFYufpLUYJwUXYjEhSsVaM13n13mMhA8DYoIyCt8fMHjuH7PiN1HsxLCPQN+nECPMuUkp1H3+Pjew9wYMM2bF+2VmfJgZQRCv4/FDoA/Pqv/hszxkwO/o2BIttgBEyDABMApsGVrTICRkOASQCjQcmGzAyBkyI1f+blBEQkvEy4p7Z9bb1s0c3bXilj+NVJLkU+x5Rz8YhJkkralz6wf2l7dCltp9EEoPKA1TcTcePpc8m0f7JA2cs9hVZAe6EZkJ2DAqH1G77B9h2zZd0gHYDevWbAySmvQa7SHsePb8KSZaNVvfyXK/sm+vYJgqsQIORhWgTi4p9h16652L13IWJiIky2GWUE1HmzEzp3nJCp72hD0EJsmLVIp5/U4s//s8GSbf5IW+Dc/qMaVf/Tew/qfV6q/W8X2AtN/NtxG0G90cvcAg7+M4cfr2YETI0AEwCmRpjtMwJGQIBJACOAyCbMCoGdoUmYdyUR8RlU/NOK96lV2l8hAvg14vVePQWgHxS1C9pglI8D7ElUIJvHnbsXMU1kAaTWjku582bt9uja+Ss4O6tXUSc7+gb/tIbE6KhlYeog4qGkVxW83aAHfKs0gYO9czYjZh3bX7t+VKTxD0V4xL0sO5C+LSXTOpYQF4/gqbOwZ9Umnf6S8F+nEf1QuU5NzbwHt+7g1oUrIuA/gIuHThp8Vt/6bwi7/VGycvlMZzIY7EQOXcjBfw69eD62RSHABIBFXRc7m5MRYBIgJ9++dZ39hHh1/0G08JOrtac4u52XHbqLV3c1ITcp9/9wIQFHH2sr92cWOe88uTG+mnarwMzaNXQ9Belbt83Ehk3f6zTh4VEW7duNQRWfpqrq8g0J/pXOQGRAh/ZfoH69rpkSslPax5p/N8W9qMUrM50d1BIAan1RO8/FNR/aDOyJRp1bw9GZySe1uBlrHgf/xkKS7TACpkWACQDT4svWGQGjIsAkgFHhZGPZgMBTkar/5al43HqW4ek/gy9EAvQqay9a+dmpIgEiE0UpwNlEXIs2HglQwDEXxvs5oqQgAcxpxMU9xYJFQ3H23E5Ft+ztnFDYoxS8S9cURED6loe0+OnTxwi5fR7OLvlxV2QXJCW/fs1XNK5iAqWTN2ncB+3bjlVFRKgwmaOmnD23A3PnBaoqxzA2MO3ajEarlkMMekFPTkzC6h9nY9viNcZ2S9ZetUb10H5IAL/6Zxni6Tfi4D+bgOdtGQEDEGACwADQeAkjkJ0IMAmQnejz3plFgJT2Z1xM0NTfKw0iAXqXs9e08lMziAT4RpAAV4xAAng658a4Kg4o7mJewX8qDtRbfvbcAbh167QaaLTmvGzPJob4L/GPIsj7738YZE33IiIBqJ68UcMAg4JJE7hkESYfPLiG6TO7Z2nafyowdep0RNdOkw3WACA7x7fvw8yhX5oca3r19x89CHVaN4edgzbJZXIHcvgGHPjn8A+Aj2+RCDABYJHXxk7ndASYBMjpX4Dlnn/TnSQsuJqo+gBOtsDwSg6oXUj8g4rxMO4Fhh2NRYxoDPAyqNVv0BIfNxsMr+yAAg4GGNBvu0zNjowKw7z5gbgqlODVDAr6NYOOpQn69Ttf3rwFULFCfRQrVknTrz513Lt3CYePbkBY2DVZN4zVoUDNOa1hTkpKMtasnYw9+xaqOg5lelSsWB/V/FrC1a2I5n5y27wkzqIiwxARGar55/Dwu3j46LYm8+NOyAVEPX0IyihJHYULlcIH7caiatVWmS7biI+NxeofZmPXig2qzkCBfNmqPjiz75Cq+TSpzntN0XF4fxQqXlT1Gp5oPAQ4+DcelmyJEchKBJgAyEq0eS9GwIgIMAlgRDDZVJYhsEOI/wVdVk8AkGNEAozycUTNAjaKflJrwImnE3AhUpQCvHrZVlymmeAozFOHACo7MAO9P1VOJyTGYsuW6di5ew4oaNQa/wX9FPpn5pW/VKlqGNjvN7i5eUr6lZgYj/W/f6MzYG3RfKAILsfpTTyoAsLKJoWF3dC0fEwN3OWORzoL77cegQb1uxksuPj8+XPExEbA0SGPRtTRmCM6PEKQAHPwz/otsmYp8G/UsTV86tbCnwuCQe0DlQaJB3YY1he1WzbiV38lsEz0Owf/JgKWzTICWYAAEwBZADJvwQiYCgEmAUyFLNs1FQKXo57jDTUjcgAAIABJREFUqzOibV+yihqANE64idf4Mb6OqJhfOSV/0ul4nApPeZXargl+dRzIxS4XmhSxQcdS9sgv/tkSx4Ow6whe9TmuXDkkiABBfohj5Hod9WfqSGpb/d1/cFUTtEaJzASpQXYCBy0QaeX5MuVPTlh84eJezJjVQ+dR84vWi4MGzENpQc6Y8yCC4caZizi156BQ+P/3laulfCrAt34tlK5SUfPvgr+dhb1rNisepUazt+D/aSAKe0mTURkN0P4Pbt3F5aOnxF+nEXLxKu7fCtFMI/LBq0JZlKlaGVUb1oF3lUqwtVdXcqToqBVP4ODfii+Xj5YjEGACIEdcMx/SmhFgEsCab9f6zhYrHqnHiwDdELE+taJ8My4lYPf916/hFAc7i9f9lp52iBQihLGCfLDNnUtDJviJdH8S+bPMsP/190FBDrWK27b9V1wUwePzF7pFFtV+WWqDf7JHJQk/TessSgFuSJqnzgQjh69G/nyF1G6fY+ft3jMfq9ZMlD0/6Sr0DQhCzZqtLR4jKk3ZsXQtln8zU+dZHF2c0S6wF5r4t4ODk6PiuakE4fi2ffhr4SrcvSL9TWY0UrSUF5p1/wANPmjFXQRkEObgX/HT4wmMgNkjwASA2V8RO8gIKCPAJIAyRjzDfBAgHYCFQgdAvxyAl/4XdsyNz/0cdCrzz7uSgM1306fDi2UYIxT9q7srlxGYD1LKnsTEROLosfXYvnOupr7bmEOf4J/2pa4Ec+YNRFKSdCcBJgDU387ev5cgeOXnsgsKFvTCiGErUcC9hHqjZjoz9EYIfh0xASGXr8t66FWxDHp8OQLlavgqlpAkJSRqBAg3Bi1+9dKv79HLVa+CbuOGoLRvBcX99LVtyfM5+Lfk22PfGYHXCDABwF8DI2BFCDARYEWXacVHCYt7js9PxuNxgiEUAKCk0J8TCIDIiPvYKV6J9+1bYpIWcfoG/9SVIGh2AO7cuSj75Vau9DYG9J8jas1drPjrNs7Rrlw9LEoAusuSKS4ubhg+NBglSvgYZ8NstLJ10WoET50l60FR75Lo+/UYlK3uq+jlk9AwTfvBw1t2Kc5VmkDlAT2/GIY3hdCgvoKZSrYt8XcO/i3x1thnRkAaASYA+MtgBKwMASYBrOxCrfQ4QZcTsCNUQrRO5XkpE2CMaNNXJq+2JkDGEgAySQJ/40QGAKX8W/KIiHyArVtn4p8DK6RF/zIczsbGFrVrt8ezp+E4d15dUORTuRF6ffQT8uVVl6of/fQRFi0eAapb1zVaNv8YH7Qfa8nwZ5nvUVEPNXoK9x9ckd2zWdN+GlFFumNLHQlxcVj+9QzsWysvEthhaF+8P6iHYhB+7dR5LJ70o85MAn1xorKDXhNHihaDzRT319e2Jc3n4N+Sbot9ZQSUEWACQBkjnsEIWBwCTAJY3JXlOIcvRqVoxADjJDiAfEKIj9T844WWna5B4n39ytmjYRHbVzX8kYnP8cXJBNyNTV8D72qfC9/WdEJRJ8us9o+Lf4a//poh1P7nqgr8qc7+nVaDUb36e9i+Yzb27F0A0glQGvoG/1TvP29BIELunNdpmtTlB3+8WNNGkIcyAlQXv2HTd9i6Tf5lnFr/dekyCfXrdrXY4PRpRBRmj/4K5/cflQXF/7PBaNWrs07QSOBvzmff4knoA2Vw9ZxBHQcGT58sBAJfihXmtMHBf067cT5vTkCACYCccMt8xhyJAJMAOfLaLebQFOBPORuPs+HaQSkF9vUK2mD3g2SkKFQJUDhfQYj5feBlBw+n3Fh0LRGnqQNABiS8XHJhSnUn5BNEgCUNaq934OAKbPzjh3T92uXOQHX27duNQRWfpkh5niR6yU/CP/tXqDqyPsE/kQnHTmwSderjVPnl69ME/fr+wun/qm7i5aTHT0IwbUY3PHp0W3YVvf63b/sZGjfqDVtby1OvT4iL16T/71m1SfaM3n6V8OG4oaC/k/hhxmFI8E9if2Wq+6CotxdiIqNxatcBnXoBDdq/IzQIPslRwoAc+Ovxh5WnMgIWhgATABZ2YewuI6AvAkwE6IsYz88qBEipn0oBpIL8NwvZwEOk+f8hBAMNUwpIf4p6hW3xqa9xe5ybGqf7969gwaJPFF/XyY9inhVEev3nqFypoSZIio2NwqKlI3HmzDZVbvpVaYaAj6bB2Tm/zvmalm43j2P979/i+o3jqmw7OefD0I+Xwtu7hqr5POk1AgcPrcbS5aMVszfKl6uDD7tNRRGPMhYH38E/duA3kQWgNEpWKid0AHzgXtTj1dRnkU9x9M9deHJfuvVkRpv127bEO7394VnGCza2r0snSDhw75pNWPvzPMTHxGq54lqoAD4J+lqQEJWV3LSa35kAsJqr5IMwAloIMAHAHwUjYOUIMAFg5RdswceTS9enI1EWAKn9H3qYjM13kjNFAtCb/6CKDmjhaRm10vTqv2fvQvHq/51iuj+9+H/Q/jP4+TZ/9TpK7fjmzQ/E1WtHVH8dRCC0Ey/JlSq+BUrXTzso6A+PuCvIhO2iBGG+Xt0GiIzo3HECGjUMsNg0ddUgmmBicnIS1v0+Bbv3LFC0TtkAfn4t0Lb1SBQpUs5i8KZ2fat/mI1dKzYonjHtBCqToKFGoK+0SN/vNGIAKtepITs/JTlZQwD8OV86Y0ZNKYJeBzDjyRz8m/HlsGuMgBEQYALACCCyCUbA3BFgEsDcbyjn+iel2J+KRnMRsA+s4IAFomXgn3cNzwQo6JALX9dw1JQImPsID7+HxUtH4fK/+3W6SjX+HTqMR/WqrWBv/7onOtXkz57bD6Gh8uJxugxTwO7q6gl725ckQMqLZBHw31MkIuRsNmncGx3af2GR6enm8q3ExT0VmSBDNW0W1Q539+JCG6AzatV8HwULljR7/KPDI7ByahAObNqu9oiAhgAQ9J5CVU/9Ni3QefQg0Cu+0tCVjfDBkD5oG/iRkgmL/52Df4u/Qj4AI6CIABMAihDxBEbAOhBgEsA67tHaTqFLDDA1cC8oSgEWXUswKBOAYoNOpe3QrbS92UN37fpRzF8wVLy235P1lV55mzXph3feGQonxzzp5lHruHkLBiNKZABk9yAioUnjPqI+fazZB5/ZjZWa/YkEWLxsFE6d+lPN9HRzUkkdV1cPeJWo8ipTJDT0MlzyuKNdmzEoXKiU3naNvSDuWSw2z12GncvWS6bhp91P7et/jWZvodekkchfwF3R3ecpKfg9aCE2/bJEcm5OIAA4+Ff8THgCI2AVCDABYBXXyIdgBNQhwCSAOpx4VtYhECeU/sefisPVaG0xQAreA4TKf5sSdpoSgHW3ExF8I0lRGDCt9955cmN8NQe42pvv6z8FM2fO7sCiJcN0CuqV8a6Fnj1+0KrzpvXHT/yB5cGfqRLkM/XtEknRqcOXaPh2L0nRNlPvb632ExJjsX791/h7/zJFTQB9MChdujqGfLwELi6u+iwzyVwqN7l89DS2zFuhszOAWgKAnKT0/3aBveBTtxbsHKSJQLJ39p8jWDzxJ9lOAh+JdoBNurY1ybnNwSgH/+ZwC+wDI5A1CDABkDU48y6MgNkgwCSA2VwFO/IfAr/fTsLi64mSeJTNZ4PJ1Rzh/F/5/j9hyZh9JRExScrSgAUcc2G8nyNKChLAXIcmeD++CUuWjUZiUpykmxRQt33/U6H0HpAu3Z8mU434zt1zsFG0jFPT5i+PiztavzdcBJFLDS4T0IUlaQl86D8VZcrUMlfILdovfbsvqDlsubJvInDQAjg55VMzPUvm0Dkf3AzBqd0Hcf7gUdw4ezldVgD9uVFT+5/W2eLlvVHv/Rao2vBNFCpRDA5OjqC6/8f3wkQXgo2aTgRSAoBkw9pFADn4z5LPmjdhBMwGASYAzOYq2BFGIOsQYBIg67DmnZQRuPn0ucgCiMfTZO2g3kkE/l9WdUTl/DavDD2Ie4HpF+NxOeq5rDhgftERbYSPI6q6v16n7EnWzzh7bgfmzguUDf6LFC6jefWXCqhJ6X/l6i9x5OjvqhwnW337BKFECR9EP32EtWsna1r5qSEOlDZwcsorSIpRqF+vmxZJobQ2KSkBsXHR6aY5i2A0oxihkp2c9HtE5AONSORRcfcpKckGH53KA/oGBKFmzdYG28iKhRTwxz2NEWdNAaXqb56zDNuXrM2KrTV7NO7SBiQCSKSBtQ0O/q3tRvk8jIAyAkwAKGPEMxgBq0SASQCrvFaLPFTi8xeYdDoBFyJFPYDE6CJq+P0z1PATVXDiSQpW3kzC9eiUV0QAlQ1UL2CD/uUdUMRJQR0sm9EKCTmPWb/2kq3Zp5dZCthd879ue5bqMon9zVsQqKpFIK0hW717TYe7e7FXp6ag6vqNY1i1eoJqOxkhI7G5Fs36oU6dzlqaBHLwRkbcxyUhcnj4yFrcDjknW7ZApAL5XatmG/j6NDaLFPVs/mS0tg8Pv4ttO37DwYOrZEkkOZ8ps6Rzx4miVKOn3q/p2YlDQlw8gqfO0rzYZ8Xw9quEft+OFa0DS2XFdlm6Bwf/WQo3b8YImA0CTACYzVWwI4xA1iPAJEDWY847SiOgqwzAx9UGE0Qdv31u6YCedAQiE19mD7ja54KTeT/6a/yMT4jBwoVDcfqstOq5X5VmImCfIdKy86YDjIL2Cxf3YuGiYXgWE674OdEL79sNuuODDz6Hg72z5HyyGfbwBv7+Z5lo9bcNj5/ckbVLQSP1mq9R/T28UastCgnxONpDaVD9+tkzO/DXtpm4F/qv0nSt32nf2rXba0oh3FyL6L3e2hdQFsW/Vw7i2PGNQk9iu6IWhFcJX3TpPAllvN+wqOCf7lGJAGjd70PUbP42Nv6yGKf3HszU1RfwLIL+U8eiYu3qmbJjjos5+DfHW2GfGIGsQYAJgKzBmXdhBMwWASYBzPZqcpRjlM7/1Zl4xEiUAbiJNn5TLaSNn9pLO3X6L8yZN1Ay/V4u+Kcg+o/NP2HX7rmq0vbt7ZzQqdMENKjnrypIJ9/v3L2IadP9ZcmFLp0matT91Y7ExHgcPbYem/74AVHRj9Quk533stRgNN4SpIatrajz4CGJAHUNiIx6gIcPb6b73U20eCxUqKQWsWRJMCoRAKlq/VTff+nIKQ0RcOXEWb2PWLSUF7qNG4Iqb9W2OJJE6bAc/CshxL8zAtaNABMA1n2/fDpGQBUCTAKogoknGQGBp0K8LzblBQo65IZNmgf9WFHGPP50PK6JdP6Mw0G8/I+p4oAaIrXfGgYFxdTXnUiAjMPdrRg+GbIMRYqUTffT/ftXxJpPVKfqp6331wezSNFC8KdpnUElBlIjvyhHGDxoEby8fBXN6uuzosE0E+rU6YiunSZnWSAbExOJ8xf24Nbt0xovKCOhdMnqKF++DvLmLaiP6zzXCAhsDFqM9TPnS1pq+VEndB45ELb2LwkiIgKun7mEvas34cTOfxRbDNKa+m1bov2Q3ihUvKgRvDUvExz8m9d9sDeMQHYgwARAdqDOezICZogAkwBmeClW5BIl6P95V6j9X0tCkqj5b+Zpi48rOiBtUv+8KwnYfFda0Cywoj2ae1rHiy8F1z+LV/aIyFCtG27RfCA+aDfu1YsjkQV79i7UCL6pEXujdPw33+yAzh0mwNk5v95fEJUmzJ33sQh2d8uuJZIioNfPoj6/juTLKJUUUE36mvWTFVPR9XYwzYJqfi0QEDADjg4umTGjcy11WfhHtN3b+Mf3kmchvMuXryvu7HNQWr2+yvQmc9zKDZ/cdQDTA8dKnrKSSNcf8P2XcPPQJmainoTj0qGTOHfgGK6fuoD7t0I0NhxdnOHtVxG+9Wqj9juNUbBYEau8Sw7+rfwPBh+PEVCJABMAKoHiaYxATkCASYCccMvZc8ZDj5Lx84VEkOAfDXr9713OHu8Vfx3U7xMt/mZcTIBIENAarYvboq8Q9rOGoSvNvlOH8WjWtJ+mvd+Zs9uwVvR9J6E3NSN/vkLo1u1bVK3SIlPBy8FDq7F0+WidZQYU+JYuVQP163aBd5magmx42UOe/N61e54gLearKlNQcy65OeTD0MHLUalig8yYkV1LZ1n3+xTs3rNAlf3y5ergw25TNRoJPEyLwKM7ofhl5CTRHvCS5EYBk0ejYafWmfpzYNoTZL11Dv6zHnPekREwVwSYADDXm2G/GIFsQoBJgGwC3oq3lUvvL+CYC+P9HFEyz0sRubsxzzHuZDyiRZlAxpFTCACq23d19UBkZJhqVXcKhN8QSvnt239uFIE8qh+nEoWz53bq9VXSyz+NXJq0DsM6MFBqPXUqIFG7SNHqTtdwcs6HYUNWoFTJqnr5qWYynWXvvoVYvXaSXkSGse9Cja85cQ61Avw9aCE2/bJE8vjWLN5nyH1z8G8IaryGEbBeBJgAsN675ZMxAgYjwCSAwdDxQgkEdAn8eYvgf7xQ+He1z437cS8w9kTcK0X/tKasiQCIeRaB6UE9cPv2mUx/L8Z69c/oSEREKIJmB+DOnYuqfKSA+XXcrz74d3FxQx1RskAdBYoXqwQ7u9dZHmST/Ph7/3IRjC/SSsGvLdZ81PNnk4gB3rhxEjN+6YG42GhV58846aVY4SjUr9cN9vbW1zveIFCMvCj0Rgh+HSFaWF6+LmmZ2vf1mfIpipfP2RkZHPwb+cNjc4yAFSDABIAVXCIfgREwBQJMApgC1Zxp81R4Cv53Nh7xz6XPX9Qpl0YP4HHCC/x6+XWZgLUSAHSu3XvmY9WaiQZ/EBRgkhp/82YD4OSYx2A7uhY+fhKCufMDcevWS+E7XeP167+64N/DoyzatxuDKj5NVQXwESIbYEXw2HRZCYZ0OVA6B/1OWgvLxV4HDq5UM13nnGKeFdDN/xuLbLeX6cOb2IBGa+KPHZjz6RTZnUjJv+tnH8Pv7TqqO2GY2O0sNc/Bf5bCzZsxAhaDABMAFnNV7CgjkPUIMAmQ9Zhb4443nz7H+FPxeCrR4k/tefuXt8e7afQC1K4z13mGptlTivxb9buhVashRkn3V8KHWg9u2TIdO3fPkRUh1Cf4p6C9XbtPxRm66/Uy/vDRLSxdNhpXrh5O5zKl3LdqOQTvvfOJKiJB6bz0+/0HVzUijVGiI4IxBpcFGANFaRvxsbFY/cNs7FqxQecmpOr/bp+u8CxbOscQARz8m+67Y8uMgKUjwASApd8g+88ImBgBJgFMDHAOMB8nOvuNPxWHq9EyKQAKGDiK7n/jhFaAn5t1tAFMPW5sbBQWLR2JM2e2KX4FFDjXq9cFLZsPEDXyxRXnG3sCCRFu2/GbRt0/MSkunXm1BIAhrQmVVPjJEQqwu4iWgI0afmSUYx86vAaLloyQtUV34e1dUyPOSMSE2kHkTeNGAWjRfBCodIOHcRCIehyOReO/x8ndBxQNlq/ph4ad34dPnZrIX8jdaskADv4VPwWewAjkaASYAMjR18+HZwTUIcAkgDqceJY8AnsfJGPmJWmFfyXcyuazweRqjnC2VZppeb8/f/5cEABbsX7Dt1rBJAWapUtXR8O3esC3ShM42Dtn+wEpII8U7Qvv3LuEmzdOIS4+GidP/YVnz57o9K1c2TfRt08QXPN7qD6D3Ku/lIGiRcpj+CfByJ+/sGr7UhOJzFi2Ygz2HwiWtEOlCx8PmIsiRcqC5l6/cUyUJozDvdB/Ve9LRICfaGH4TsvB3DpQNWq6Jz6+dx9LJk/DmX2HVFuk8oAy1X1QrGwpeJYpCQen9FoNNrZ28KpUBo7O2f/nTvWhxEQO/vVBi+cyAjkTASYAcua986kZAb0RYBJAb8h4QRoEEkVvvx8uJODoY5EOoMegivIA0S6wTYnX7QL1WG5RU6ksIDEpXuOzbW5bOLu4mn0bs/iEGPw2pz8uXvpbFusSJSojcOBCuLl5qroPNa/+GQ0ZiwBQOk+XThM12gtpR2JiPLZuD8LWbbNkyySkDp4vb0FBWqyEp9AJ4JF5BCIePMLyqbNwbOuezBv7z8IbrRojYOJIuLjmM5pNUxri4N+U6LJtRsB6EGACwHrukk/CCJgcASYBTA6xVW8Qmfgck08n4MYz9aUAZfLmxkTx+p/XTp24nFUDaIaHi4p+hB9/7oywsGuS3pGqf/++s+FXpZkq7/V59U81SC/qnTtORMO3e2aaMNF1HgcHFwwfukJkZdTQOgtlA1y9dhgLFw1HeMQ9VWdlAkAVTHpNinsWi81zl2HnsvWIj4nVa63U5LLVfTHohy9RsFjRTNsytQEO/k2NMNtnBKwHASYArOcu+SSMQJYgwCRAlsBstZs8EUr/34qOANeEMKDSKOCYC+NF7X9J0SqQh3kioEQAUMr8yOGrFWveDXn1J0TyuLgjoNc0+FRulOngn+yFhd3QCABGiDKHjMPN1VNTZuDh4S17GVLdCuQm16r5Pj7q8ZNeYojm+RWYl1dExvx77DT+mLMc5/cfzZRzXUYNRKuALshtY776Ixz4Z+qKeTEjkCMRYAIgR147H5oRyBwCTAJkDr+cvjo2GQi+mYBt91KQ+PyFJBzFXXLjM18H0N+tYVB6/7Nn4Qh7eF2TJl64cGnky1PQItL8deEfFxeNoF97i9fvI5LTKFgeMWy1ztr/B2HXsXzFZ1oK/0r3XrFCAxFA/yBEEYspTVX9+527FzFNEADPYsK11qglM0jX4diJTQheOQ5071Ijv9BC+GTwMhQrVlG1bzxRPwSSEhJx6cgp0SHgd5zee1C/xWJ2E/926DxyIJzymK8GAAf/el8rL2AEGAGBABMA/BkwAoyAwQgwEWAwdLxQIPAk/gU23U3CkUfJCE94CUlh8er/TjFbNPe0hb2N5ab904v2v1cO4OixDThzdrtsIOjklBfVq72Lt9/qjpJefhanSk6vrStXfYG9fy+R/KZJob9zxwlCoT9A64U+Lv4Zduz8Dbv3zJfFR8qooa0E1fyhozaDM2Z1R1LSfx9kmkWenuUx4pNVyCtq99UMyo6g8+3btyRd5wTqhtC//2wU8+TgXw2OmZ1D3yh1Crh0+CRO7NqPi4dPICYyWtYs1fu/I179W/TspCUMmFlfjLmeg39josm2GIGchQATADnrvvm0jIDREWASwOiQskELRoCC2v37l+OvbUGIiYnQ6yTFhBhcN/9vUMb7DaOks+u1eSYmX7l6CDNnfaTVHjDVJNXov/1WT9Sr0wlEeNy6dRrHTv6BSxf/ll0j545XCV/07jUdRYuWz4TH8ksvXNwrCIAekhN8fZqgX99f4Ci0APQZCYmxuHRpP65dPyIyP7zxRq22cHLMo48JnmtEBChD41lkFB7cvIun4RG4f+uOxjqRVcXLeaOkTznkL+BuxB2Nb4qDf+NjyhYZgZyEABMAOem2+ayMgIkQYBLARMCyWYtBgF4Zz5zbjhUrxoJefg0dFIS0bBGId1sNtZjacMp2WPf7FPGSv8DQYyuuIxKh7fufonGjAJPiYgoCQPFwPIER0AMBDv71AIunMgKMgCQCTADwh8EIMAJGQYBJAKPAyEYsEAF64V2//mv8vX8Z6HXRGOOtBt3QSaTOO9ibb/1x2nNSrfuCRUNx9txOYxw/nQ3KjPjQfyrKlKlldNsZDVIpQ/DKzyX3MTQDwORO8wY5BgEO/nPMVfNBGQGTIsAEgEnhZeOMQM5BgAmAnHPXfNLXCERGhWHe/EBZEbzMYNWq5WC0a/OpxZQDRD99hKXLPjUaCUDZEA3qd8MH7T/XK2WeMhIihYo/iQs+enQLERFhKFmyihAiLIJixSvpTOEnPYJVayZKXhvpNHzo/21mrpTXMgIGI8DBv8HQ8UJGgBHIgAATAPxJMAKMgNEQYBLAaFCyIQtAICIiFEGzA3DnzkWTeOvknA9DP14Kb2/tvvMm2dAIRin4PnXqT6zfOBXh4XcNtkhaAfTqT63ycuVSFoNMFV3cvnM2rl49oum0IDcoo+D990ehik9T2NrapZvGBIDBV8YLTYgAB/8mBJdNMwI5EAEmAHLgpfORGQFTI8BEgKkRZvvZjQAF/7PnDtAI2ukz8uYtgIoV6muU5Klc4Pr1Y7gXekm2dKB+va6aV2eqgbekQWcLj7iLe/cuI+TOeSQlJmhe4d3di2P7jtk4eWqL7HFIJb9vnyCUKOGjeOTExHgcOBiMP7b8bJDoYsBH09Ptszx4LP7+Z5nkvi2bfyyyEcYq+sQTGAFjIsDBvzHRZFuMACNACDABwN8BI8AIGB0BJgCMDikbNCME6LV5WfAYHDq0RpVXlMru59sMrVoN0Wr1lyoeOH/+EElFfH1bz6lyKBsnhYXdwM/T/REhUvSlRqlS1TCw329wc/PU6SXhdv3GMawIHicIlH8NPhG1FOzZ/XvUqtVGk2mgiwDo0mkimjTuY/BevJAR0BcBDv71RYznMwKMgBoEmABQgxLPYQQYAb0RYBJAb8h4gYUgcPDQaixdPlqV4B+9Zvfo8Z3O1n5EKCxeMhxHj2/UQsDN1RPDPwmGh4e3haCj200SCQz6NUByUv78HpqzFi1STqcRwmvP3gX4XZQZ6Er1VwsYkQD9+gahfPl6mDvvY5y/sFtyaf++v6JmjdZqzfI8RiBTCHDwnyn4eDEjwAjoQIAJAP48GAFGwKQIMBFgUnjZeBYjEBlxHzN//Qh3715S3NmvSjP06P4d8uUtpHNuePg9zPylJ0JDr2jN8/Aoi5HDVyN/Pt02FJ0xkwm6auwrV3obA/rP0SnSR90GVq4Zj8OH1xr1RO5uxRDQ62csWzEOYWHXJG0PHbwUPpUbGXVfNsYISCHAwT9/F4wAI2BKBJgAMCW6bJsRYAQ0CDAJwB+CtSCwX9Sbk9K90qhTpyO6dpoMErPTNUipfsnSUSKd/bjkNGtrPaeLAEh9ifer0lwSCwr+Fy8bpREZNMWg8oNHj25LagnkcXHHMJGdUKJ4ZVNszTYZgVcIcPDPHwMjwAiYGgEmAEyNMNtnBBgBJgH4G7AKBOJeAnZYAAAgAElEQVQTYnSmiKcekl7+e/eaoTP4T0iMxZYt07Fz9xydaeyUQdCgnr9V4EeHOHFyM+bMGyR7HtJLKF2qBqpUaQrPouVfzUtKStCI8/175aDeWBCx4OZeFAkJsaI94AO919MCKsEYMWy1aCXoYdB6XsQIqEGAg381KPEcRoARyCwCTABkFkFezwgwAqoR4EwA1VDxRDNE4En4Hfw0rSsePw6R9Y5E+4Z8vESo3ReTnUM17MErx2H/wZU6T0kv0oM/XoS8eQqYIRqGuaQkAihllQT/XnYCVG4HmLqeSiZatvgY1au9oxEUTG0lGBMTib+2zcSu3fNUaTik2iNShzoTONg7G3ZwXsUIKCDAwT9/IowAI5BVCDABkFVI8z6MACOgQYBJAP4QLBWBmzdP4ucZ3cRLcozsEdS82D98dAs/CyIhPOKerB0SxBs8aBG8vHwtFS5Jv0m0b/2Gb7Bz11w9zvUCggN4FcTrWkglF23fH4X69brB3t5RcioRMOt+n4Ldexao9oFsvvvOJ6rn80RGQB8EOPjXBy2eywgwAplFgAmAzCLI6xkBRkBvBJgE0BsyXmAGCFy4uBczZvWQ9aRgQS+RJr4SBdxL6PSWatlnz+mLy/9Kp7NT8N+39yyUL1fHDE5tfBcio8Iwb34grl47omhchP6g/6S+4OtaUMa7Fnp99DMKFyql027000caHQfqSKBm2Nk5YOjgZVZ7H2ow4DmmQ4CDf9Nhy5YZAUZAGgEmAPjLYAQYgWxBgEmAbIGdN80EAkoEgD6CfSEh5zHr116IEsFw2lGxQgN81OMHnSUEmTiC2SyNjY3C6nWTcOTIOp2p+C/T/5VT/9+s3R5dO38FZ+f8Os8YERGK2XMH4Nat06qxKFmyKj4JXAqXPG6q1/BERkANAhz8q0GJ5zACjICxEWACwNiIsj1GgBFQjQCTAKqh4olmgIBSCYA+BAAdJyr6kSYAjoi8j3yiZp16zBcqWFJVwGsGcGTaBQruwx7ewB6Rin/k2O+gzIh0Q/wuHv8V8VDbcYFS/5cFj8GhQ2v08r19u8/QqkWgXmt4MiOghAAH/0oI8e+MACNgKgSYADAVsmyXEWAEVCHAJIAqmHiSGSCgJALIL8WZuyQiACKjHuDhw5saQ2GiReKmzT+COgDIDTUdF1LXnjixGfMWBuol/kflGMNF+7+iRcpl7nC8mhFIgwAH//w5MAKMQHYiwARAdqLPezMCjIAGASYB+EOwBAQoEF24eJimlZ3UoFrx/n1ng4JSHplH4NDhNVi0ZISsIQrOPxG1+cWKVVTcTEl3Qc5A44YB6NRxPGxsbBX34AmMgBoEOPhXgxLPYQQYAVMiwASAKdFl24wAI6AaASYBVEPFE7MRgVOn/xJ97AfKviKXKFEZgQMXalrP8cgcArv3/L+9+4DTojgfOP6I9A4BD6lKE5CmiFRpgkCMyIHSUaqNqtEklkRNbIn+I1KUSFekqaCiIh2RpoBIkQ7CUQQOgQOOo/vfec0R4N6y+95bdnZ++/kk/8Lu7Mz3mXdv59nZ2TEy9cMXAhbSts1T0qrlgJCvCKgCtm5bYS3g2C3obIKrT1S4UAkZNGCiFCtWPnMN4WgE/ivA4J+ugAACbhAgAeCGKFAHBBDwCZAEoCO4XUB9R37ku319A8pAm5Np6W5vbzzrFywB4HRl/kWL35PJU5613ZwsWbJI966vS/16HWwfw44IBBNg8E//QAABtwiQAHBLJKgHAgiQBKAPaCGw4ceF8p93H5az59IC1rdC+TrSq8dbQVfzv3jxoiQn75IDB7f7yilcuKSUKF5J1OCTTXyf6RvxTk+/FE4SAMp58pRnZPGSD2yzNmvaS9onPidZs2azfQw7IhBIgME/fQMBBNwkQALATdGgLgggQBKAPuB6gQsXzsv0T16RefNHBa1rrlz5pEnjHtK0SU8pYK3yn76pAem6DXNl+ozXrIXufhv8p28VK9SV7t1eD/kte9cjRaCCBw/ulDff6mx9JWG/39JCzbRQq/6v/3G+zPjknxmcg1Uv1FcFDllJm08++6ds3rxUCha4Tu5o2EXq1u0guXLmjUCrKcJrAgz+vRZR2oOA/gIkAPSPIS1AwJMCvA7gybB6plFqUbmx4wf6nlKH2tQT/RtvuFVq33aP3GD9z4Vfj5OVKz+JyjoCKrmw86dVMvOLf8u2bd+KSlZcV/QGadf2aalRo5VWswtU3T+Y/LQsXTYlILFKmNz9+8FSqkQVyZY9p5xKOy779m2SVdaK/2t++DLjpwVDBEsN5u+/73nJkT233z2TkjbI8Hd6SErKwSv+Xa0X0LvXUClf7vZQ3YF/N0iAwb9BwaapCGgkQAJAo2BRVQRMFCARYGLU9WizSgJMmPikrFnzpa0Kq6/aX+Pb87f/DrY1afSAdOr4kq0F7lQ5v/76qyTt2SAfffz3gOsThBrchqpTPP5967blMmz4g0Fft4hEvVSSRi0oeHfrQQGn/asZCSNH9ZX9+7f6PaWa8dG399tyc5UmkagSZWguwOBf8wBSfQQ8LEACwMPBpWkIeEGABIAXoujdNpw5e0qmT3/Zer98YtDvy6sB+jW+cX/owb/aS01Df8BahC7U5+dUuQcObJMpH/5Ntm5dHvIb97q92273dYtI9LBgU/8P/5LkW/xxz56NQU9V9eZm0rfP25IzR55IVIkyNBVg8K9p4Kg2AoYIkAAwJNA0EwGdBUgC6Bw979ddTbv/Ye0s+WDSM3Iy9Yj/BlsD9d/G/qETANcVvVGeevJjyZ/vf+sGXF2o04F/+vHZs+WSAf0nSMUK9bQJjJPXLTLbqNKlqkqfXiMkIaHspaKOHt0vI0b2DDn4VweQAMhsBPQ/nsG//jGkBQh4XYAEgNcjTPsQ8IgASQCPBNLDzVCfCJw95x1ZuGjclVPWrcH/r9a4/5oQg381qC9UqJg8+fjHUrRoGb9S6VP9p3/ysq0n/v4Kadq4p/V6wd+1ioQahI8c9bDs2vVD1OutpvJ37vSK1K7VxnrX/4Dtwb9Krjz80H+sJEDTqNeRE7hTgMG/O+NCrRBA4EoBEgD0CAQQ0EaAJIA2oTK6oioR8N3K6TJn3ig5cmSv9ea/evc/+JN/NbAvaS1kN3DA+9bK8gkZ/NQsg91J66zV518Le+CfXqiOCQBV9+MnkuX9iX+ytfBiJDpgjWrNJflwkuz/2f87/5efQw3++/YZIdWrtYjEqSlDQwEG/xoGjSojYKgACQBDA0+zEdBVgCSArpEzr95qUH/kyD4Z995g34r8gbYsWbJKmz88KXc26y3ZrZXsL9/UwH/jpq/l08/+5VvkL7NbASu50P/R8VK6dNXMFhWX48+ePe2bYfHpzH/5vnDgZMuTp5C0btlPKldqJOPfHxx0Sr+TBRuzZs0mja1FGytWqP/fdR5EChUsLtcl3MhaAE4CpPG+DP41Dh5VR8BAARIABgadJiOguwBJAN0jaE79T59JlVGjH5MNPy4I2Og+PYdL7dr3XvHvanHBb7+bIbO+Gu6bRRCJTQ3++/Qabg1U60aiuLiWkXI8WebNf1e+WfJB0E/9qUUUy95YS5o27iFVqzW79Hm/Y9Zn/EaP6SfbtmdMzDgZ/AdDUF8WUJ8FbN1qgFS6qaFWn2CMa3A1OzmDf80CRnURQEBIANAJEEBASwGSAFqGzbhKq4G8GmiuWz8vYNvbJz4rzZr2tj7ld9F6Kv2jfLP0A1m1aqajT9+pwWaWLNfK+fPn/J7HS4P/yxuoZkgkJ++Svfs2yu7d6+Xc+dO+LyeUKllVri9WQa6/voJky5bDr4m/LzhEavB/9Qnr3J4onTr8Q3LnLmDcb8DLDWbw7+Xo0jYEvCtAAsC7saVlCHhegCSA50PsiQZOn/GqzJ77dlTaogb+tW75g/yuSGlZsGCM36RB3jyFpXevYVKlcqOo1EHnQlUCYeXqz2TS5Kcl7fQJsZZrsKbxh/5SQzhtrm6tKdCrx1BRiwyy6S/A4F//GNICBEwVIAFgauRpNwIeESAJ4JFAergZu3avlSHDukjaqeMRbaX6ZF07a/bAlq3LrK8PjBA1mL16U4NNNehUg0+2KwVOnDhsra/wjayyEgCbNn8j586diTpRs6a9pH3ic6LWDWDTV4DBv76xo+YIIGAluq1Fiqx8NxsCCCCgrwBJAH1jZ0LN1Z/ZT6xF/L6aPTwizS1cuKR0aP9XqVr1Tqvcf8qChWP8Dv5Zmf5K7vTXBVau+tRaX2G6HLJeHXC6KdO2bf8k1au2kHz5i1xa5E/F+LiVUJg/f5TMWzAq4AKFuXLnl8EDJskNZWo4PTX7u0SAwb9LAkE1EEAgbAESAGHTcSACCLhJgCSAm6JBXa4WUO+bf/jRi9aidZPCxlED/7b3/lluqdHK977/F7PespIKw8Ia/Ku1An4+sE3Wr58r639cKKmpR+VXawZB1mzZpUL5OtKgfmdRMwyiNR0+bASHB6pB/569P/oG/Cu+/djXznA3Nfh/oNvrctttbQK6qESAisknn70e8DQtWzxmzdx4OtxqcFwcBRj8xxGfUyOAQMQESABEjJKCEEAg3gIkAeIdAc4fTEB9wu4ra6q+mgng5BN2JYrfJPfc86RUu/lO39RxNchc9PU4mWYlFPxN+1cD1Y4dX5QG9TpdMVBVU9zV6wKLrZXzN21cHHSRQbW2QN0690uH+57X8p31Y0d/lq+XTJSly6ZKirXif2Y3Zdq79zCpUe2ukEkRtZDjm0M7B0w2qNcx+vQecemLBJmtG8fHRoDBf2ycOQsCCERfgARA9I05AwIIxFCAJEAMsTmVYwE1eE/as0Gmf/KybN263O8AXhWqVu2/rdY90uiObpJwXdlLg85Qg381cFeD9iaNe/qOUU/69+7dIHPmvWs97Z/v6MsCqh46LVyn2rp5yzcy84s3JSlpXUBbp0FzMvhXZW/dtkKGDu8WcE2Bqjc3k7593r70+oDT+rB/7AUY/MfenDMigED0BEgARM+WkhFAIE4CJAHiBM9pHQmknjwqe/dvklNpx+XihfPW0/3solbsL2498Q+0Uvw6a8r+qNH9Ag7k0xeZSz11zJolMF6+Xvx+pqa9qwZ1vP8F32cK3bqlph6ThYvGyQLrP5mZ4u+vfU4H/yoJMXHyn2X58g8DcjEDwK09yX+9GPzrFS9qiwACoQVIAIQ2Yg8EENBQgCSAhkGjykEFkpI2yPB3egSc0q4G/40adpVZXw2TVd9/7ug1g2AndusT66PHDlivU4yQZdY0/7Pn0kL2HjU7Inu2nHL6zKmQ+6odnA7+Q83OSD8pawDY4nfFTgz+XREGKoEAAhEWIAEQYVCKQwAB9wiQBHBPLKhJ5gTUU+6R7/b1TS/3t+XJU0hKlqgs27aviNjU9/Tz1Lr1D9LzwSGSLVuOzDUiQkenHE+WOXPf8T31t7OWghrI16/fUSpaixtO/egFW2sCOP2CglqL4evF4+XDj/8RtE4qCdHv0fFS9eamEdKgmGgJMPiPlizlIoBAvAVIAMQ7ApwfAQSiKkASIKq8FB4DATWt/OMZL1mf+xsbg7NdeQo1EB7Qf4JUrFAv5ue++oRpp0/KYuuVhlnWKvtpaSdC1kd9NaF1q/5S5/ZE2bFjlYwZO0BOph4JeZzTwb+q1/QZL8uSpZNCJl/UlxUG9n9f8uUrErIe7BA/AQb/8bPnzAggEH0BEgDRN+YMCCDgAgESAS4IAlUIS+CHdbNl9Jh+AReVc1LotddmlapVmkrNGi3l25WfWIvmLQl4+NULCjo5TyT3VU/X1679SiZPfU7U0/9QW0JCeUls+2ffVxNUe9eumyvj3xtsK2mg1l7o1WOob/HDUJua8r9j50qZNPkZ2bd/S6jdrU83ZpHuXV+X+vU6hNyXHeIjwMA/Pu6cFQEEYitAAiC23pwNAQTiKEASII74nDosAfU5u2HvPGit5L8prOPVQWrgWb7c7XJns75SuXJDOXTwJ19C4cChHUEH//e2+ZM0b/aQ79OD8drUe/4zrKfrK1d/FvLpuhr4t0v8i1Sv2sLXZjVAX7p8ikyd+rytNQJUGx+wBugNGnQK2lw1I2PL1qXyxZdvWQmAVbZpala/S3r2HMrq/7bFYrsjg//YenM2BBCInwAJgPjZc2YEEIiDAEmAOKBzyrAE1AD2K2u6+yefvR7W8Woqe+PGD0hzawX/goWu9w2glyybLB9++GLQAbEaPN/X/q/StHEv30A6Hptq+6bNi2X8hMdDPvUvkL+odOzwd6lRveWlZIUapM9b8K58+tm/QiYOLm9f+gyJOre3k7Jlb5Us1/6W/DhrLRy4a9cPsmHjQmtGwRxbswkuL7dUqSrS75FxUqhQ8Xhwcs4QAgz+6SIIIGCSAAkAk6JNWxFAwCdAEoCOoIPAkSN7ZciwrnLw4E5H1VXvvre1nt7XrNlScmTP7Tv2zNlTMn36y7J4ycSgA2KVNOjY8UVpUK+TXHPNNY7OG6mdz549LV9+NVRmzxkRtK5quv699zwpDep3kezZc146vd22Rqq+ocopdl05eeihkVKieKVQu/LvcRBg8B8HdE6JAAJxFSABEFd+To4AAvESIAkQL3nOa1dg0+YlMnR4V9tPsMuVvU3+cPfjUummhlc8uT9+Itl6kv6E/LhxUdBTqwF1jweGWE/SW8Rt8H/qVIqMf/+P1jv/swPWVc1KqF2rjSQmPiuFCha7Yj87x9v1j8R+atG/Pr1GSEJC2UgURxkRFmDwH2FQikMAAS0ESABoESYqiQAC0RAgCRANVcqMlICdBIAaDFev2lza3vtnKVasQoaBu5o9MHJUX9m/f2vQahUokGANVIdbq/3XjVT1HZdzLOWgb22Cbdu/DXismu7f48E3pXKlRn7bOnpsP0nas8HWudVnDc+dO2Nr33B2UkmKDh1ekPz5ioZzOMdEWYDBf5SBKR4BBFwrQALAtaGhYgggEAsBkgCxUOYc4QicPpMq48YNlB+sd86v3tK/bd+yxcOipvz72/bs3Shvv9NLjhzdF/T0bpiifvTofitR8bDvPftAW7AB9fYd31mf+RsYsq2qbJU0adqkl7Rq+Zj1ecVXZMWKj8IJT9AkReeOL0mNGq2CrqGg1mTYt3+zrF8/V9b/uFB+/nnrpbUF1FoEhQuXEDWro/Zt98pNFeuLSliwRUaAwX9kHCkFAQT0FCABoGfcqDUCCERIgARAhCApJioC6n32L2cNkwULxvgW7lOD/bua95Xba7eTPHkKBjxnUtIGGf5OD0mxnqoH24oXryiP9B0V1ynqaWknZOz4gbJu/Ty/VVXJjvvvf14a1u+cYUBtd2HD9ILVwPp+a4HDxo16+Mpy+onBYJbqFYpm1oKLLZo/LLly5g24a9rpk7JkyQcya/YISU09aqvf2C3bVmHsJCQA6AQIIGCyAAkAk6NP2xFAgAUB6QNaCKiB6sWLF2x9kk89TR8xsqfs2bMxaNtuuKGmNfj/j6OV6VU9Tpz8RQ4c2CanrYGs2nJag91i1if48uQpZKt+l1dKrfb/ibVS/1ezh/uta948haVnjyFyc5UmGab8O13sL1hZalC+YsU0mTNvlKjFF+1uKolQonhladniUaleo8WlRRf9Ha8WN1y6bJJ8OvMNx18RSC+vcKESlsebUqF83bit02DXxu37kQRwe4SoHwIIREuABEC0ZCkXAQS0EGAGgBZhopI2BUI9TU8vpkL5OtKn9wgpaL37H2pTA+1Nm5bIoq/Hy44dqwJ+QjD9E3pNmvTIsBBhoHPs3Pm9DH27u6SdOp5hFzVg791rmFSp3CjDvx1K3uX7ROCOnatCVd/373YX41MJjmSr7G+WTpK58/7jt2w1Fb9+/U5yizXF/4YyNUQ9nQ+1Oa1vsPKUc4f7XrBmMTxAEiAUfJB/JwGQCTwORQABrQVIAGgdPiqPAAKZFSABkFlBjneLwIUL52X6J6/IvPmjglbJ7uA/nKnq6ScuUfwm6dL5Fesd9toBB6mqvh9Mftp6Kj4lQ33VtP++fUZI9Wotrvg3NUBfufozmTzlGVtP0dUT+jp12kuH9s9L7twFbIcq1AKMbds8Za0hMMDWAHzjpsXW+gQD5GTqEdvnD7WjaleH+56XJo172qpDqPJM/HcSACZGnTYjgIASIAFAP0AAAaMFSAAYHX5PNT7Y0/T0hpYqVUX6PTIu6LR/NS1/7fo5MmnS05JyPDlsI/WkulXL/tLqrn6SPXvODOWoLxS8+VZnOXpsf4Z/q1fvfunW+Z9XvFJw9NgBmTHjZV8CQCUCQm3qyXz7xOekgfW0Xg2YnWz792+x6tZJjp847PcwlaDo3XuY1Kh2V9AB+Dprgb9Ro/sFnDXhpE5X76vqMKD/BOvLDfUyU4yxx5IAMDb0NBwB4wVIABjfBQBAwFwBBv/mxt5rLQ/2ND29repTf/0fHS+lS1cN2Hyn79XbcbyjYRe533panSN77it2/3HjIhk6vLvfIvo9Os56+t/c92/nz5+Ttetmy9Rpf7OdkFCr5z/Q/Q1rbYJydqqYYR/1KsXId/vI5i3LAh6vEhzNm/WVlnc95ndBxnAG/yppUaZ0NSlevJKcsJIPG6yvA6i6BNoq3VRfHnlotK3XEMKC8PBBJAA8HFyahgACQQVIANBBEEDAWAESAMaG3nMN/+XIHvn3kE5y+HCS37apJ+Ddu74u9et1CNj24yeSrffqnxA1MI/01qxpL9/T+KxZs10qOlgCoF3bp60vHbS1BuBLrdXy35aDB7fbqpIalN97z5+sz/z19DvrwFYh/91p9erPZfS4fiFnGyjbIr8rLeXL3+5bEFFtp1KPyQ9rZ4v6lKOdrWKFupbPM1KyZNUrjNTCgV9+NVRmzxnhtx5qPYL+j02w1lxoYOc07HOZAAkAugMCCJgqQALA1MjTbgQQ4AsA9AHPCGzdtsJ6mt5Nzp0747dNCQll5YnB0wIu+hfNwb+qkBqoqkUHa1Zveal+oersNDiZfep/9fnUzIOPZ7wkCxaOdVQV9QrFNdeoQ3z/FXQrkL+odOnyatBXCVQ9Jrz3uHy36lO/ZbVs8Zi0S3w61Kn496sESADQJRBAwFQBEgCmRp52I4AACQD6gGcEfvrpe3lzaBc5E+CJs5r+//igyXJ9sQoZ2mz3ywGXH3hd0Ruk0R3d5KaKDaRAwQTr03n7ZJm1mN/S5VNFvY7gb7t6urqa4q5eAUjasyFTcVDT5u+950nrXf8umX7qf3VFlM2EiU/KmjVf2q/jr2rs7/uvoMeoxRh79XhLChcuEbLsBQvHyNQPX/C7n4pD186vhiyDHa4UIAFAj0AAAVMFSACYGnnajQACJADoA54RSEk55FtQ7+cDWwO2ST0h7971n1LMSgJc89sjalFPq2fPe8daXM/eAPKGG2pKR+sTdDfeeGuGxe/SFw8cM2aA30Xv1CyAgf0nWovW1b1Ux2XLp8n7HzwVcpq9v0aFegc/UsFV6yLM/PzfMn/BqJD1VAZqS/cNVAf1WcJ+j4yVgoWuD1nNUOs7kAAISeh3BxIA4blxFAII6C9AAkD/GNICBBAIU4A1AMKE4zDXCaiB54JFY2Tahy+GrJt6Yl4g33Vy4dfz1poBe+TirxesZ9XBn1bbfbdevYIwbsJgWf39537r0fH+F6RZ096X/k1Nb5/x6avWNPsxIQfX6Qeputx+e6K0ufsJ6+l5yZDtjcQOynfHzpXWQoTPB52xYDcBoOqkpv+3b/83uaVGq4AzF1R5q1Z9Ju9NfCrglwTU7Ifftx4UiWYaVQYJAKPCTWMRQOAyARIAdAcEEDBSgMG/kWH3dKOdTuW3O1hVCYMeDwyRGtVbhHyyrcqcOOnPsmTpZFsJALWTSgJ8s2SifDrz9aAr3ufJU0gaN+oujRt2s/XkPBrBVp8f3J20ThZ/M1E2bvpajlmfJrxyCz31/+p6qXbVrdNeat92r1x/fQXJmSOPzyQ5+Sf54su3ZPWazwMmR1gEMHNRJgmQOT+ORgABPQVIAOgZN2qNAAKZFCABkElADnelgEoCTPnwb7JixUch6+dLAFgP/kM9/S9Vqop06fiK32n/V5/k8C9JMsRaiyA5ebftBED6jinHk+X772dai919JqdOHvP9vwsWSpBKle6Qqjc3861fcPlXBEI2MAY7qIF6WlqKnD6dKvut1y/mzx8lW7Yuj8GZfzuFcunb521f0oDNuQAJAOdmHIEAAvoLkADQP4a0AAEEwhAgARAGGodoIaCeUq9d+5VMnvqcqEF14M3+02r1qbuKFetJ2zZ/sb5TX13U/3319vPPW2Xs+EEBp8irYwb2/0AqV2qohaPTSqpP/o0a/Zhs+HGB00PD2l8t7Nj/0fFSunTVsI7nIBESAPQCBBAwUYAEgIlRp80IIMACgPQBzwuop9PqvXX1Pv627d/K0aM/X5pib3f6vz8k9UpA1ZubSuWb7pC8+QrLyRNH5PsfZsmmzYsDfgFAlaMWvhvY/33Jl6+IJ+1DJQDqWOsW1K/X0Vqn4XnZt39LpgyyZ8tlPfkfIdWrtchUOaYfTALA9B5A+xEwU4AEgJlxp9UIGC/ADADju4DRAOoTfP9+q6Ps3x/4qwGRBFJP/7t3fd0aAHeIZLGuKitUAiB9tX6VmFm7brZ8NP1l6/OJex23QSVgunZ+TW6rdU/QNRmOWQmf71Z9aiUbNkuhQsWlft375brrbnR8Pi8fQALAy9GlbQggEEiABAB9AwEEjBQgAWBk2Gn0fwXUqwH/92YHOXhwu1+TIkVKy7mzaSFeIbDP2axpL2mf+Jzr3uG33wJ7e34w+WnfAoH+tlq3/kF6PjhE1MJ9alOJgC1bl8pXs0fI9h3f2foKgvqEYtcur0mxhHIBK3To0E/y2cw3MiweqL6ekHjvX6Rpk16ej4O9aPEKgF0n9kMAAW8JkADwVjxpDQII2BBg8G8DiV08LRAqAaA+11fPmgu87SgAACAASURBVK4+a9YwWbhoXMBP0NlBql6tufTqMVTUk2uvb8tXfCjj33siYFLlicFT5HeFS2X4d/W0/od1c2TND19aXxlYf+lVDTVzosjvSks1y1DNIEi4rmzAp/5pp09a8Roq8xaMCvgqhipPfYYx8d6nSQL8NwrMAvD6r5L2IYDA1QIkAOgTCCBgnAAJAONCToOvEkg9eVTeGtFddu9e69dGJQDUQFFtKlkwd95/5Ouv33OUCFCDzUbWJ/vatXtWcmTPbUQMfj6wTd58q7OkpBz02962bZ6SVi0HhPycohMs+4s+/laqistDfUbKLTVbOzmNZ/clAeDZ0NIwBBAIIEACgK6BAALGCZAAMC7kNPgqgXPnzsi4CYN9CwT629R36R/o9oaoaePp25mzp2Td2rkya/awoIvYqQFm+XK3+6ab33jjrREd7Lo9kBcunBf1GsDSZVP8VjXSi/cdSt4l7098SrZuW+GIpmWLx6Rd4tOOjvHqziQAvBpZ2oUAAoEESADQNxBAwDgBEgDGhZwG+xFYsHCMTP3wBb82RYuWkcEDJ/mmn/vb1AyCpL0/+t5dP3UqxbdLtqw5pWzZWlKu7K2eXenfTkfas3ejDLFmAZxMPeJ3d/X5vkcfHi033lDTTnF+91FP/VWS4eMZL116XcBuYTdY532k7398CwOysQ4AfQABBMwTIAFgXsxpMQLGC5AAML4LAGAJhJqubsrCfZHuDOoTiwsWjbE+9/diwKLVegidO70itWu18U3Jd7KphMuUaX+Vb7+b4eQw32yOe+/5k7UIYE/Jnj2no2O9vDMzALwcXdqGAAL+BEgA0C8QQMA4ARIAxoWcBvsRUNPVP/zo77Lw63F+fdTAtMN9z0uTxj2NmsYfic6SlnZCxo4fKOvWzwtanFrVv13is1KmdHVbiYCDB3fK6LH9JGnPBkfVtPP1AEcFemhnEgAeCiZNQQABWwIkAGwxsRMCCHhFgMG/VyJJOyIhcODAdnlrWDc5cnSf3+LUO+v33/+8NKzf2dYANRJ18koZR4/ulxEje8qePRtDNqlw4ZLSvFlvqVHjLilcqKRfa/We/+ix/QMuMOjvJAXyF5XOHV+yym1F/IJEgSRAyC7KDggg4CEBEgAeCiZNQQCB0AIkAEIbsYdZAsuWT5P3P3gq4Hfo1UwANVU90XpSXahgMbNwMtla9cR+5Ki+sn//VtslqdcDypSuJqVKVZVSJatKjhy5ZdeuH2S+tWbD2bNptspR0/2bN+srrVsPlFw589o6xuSdSACYHH3ajoB5AiQAzIs5LUbAaAESAEaHn8b7ETh//pxvMbkFC8cG9VGzAerWbS93NuuT4Xv0qowtW5fKvPmjZI+1OKDaqlVtLi3velSKJZQz2v3wL0kyakw/3yDe6abWE7jGOuhX6z/XXKP+t9Bb4UIlpGePN6VC+bq2jwldqrf3IAHg7fjSOgQQuFKABAA9AgEEjBIgAWBUuGmsTQG776ynF3dd0Rvk1lvulpo1W/kGmR9M+ovf99LV0+yunV+T22rdY/RgVC3cN+3jF+Xbbz8OONPi6lCpwX/66N/O4F/N1Khjfb6xQ/vnJXfuAjYjL5J2+qTMtxI3CxaNk9TUo6JeR+jQ/q9GvTZAAsB2d2FHBBDwgAAJAA8EkSYggIB9ARIA9q3Y0ywBlQSYMPFJWbPmS9sN9w1SrS3YADVr1uwyaMBEqVihnu1yA+2oZhqkpaVIzpz5JFu2HJkuL5YFKKv1G+bJR9NfkYMHt9s49a/iywHYePIfzlcFzp49LWvWfiUff/x3STmefEV9VDKhVcsBcnfrQZI1azYbddV7FxIAeseP2iOAgDMBEgDOvNgbAQQ0FmDwr3HwqHpMBM6cPSXTp78si5dMDPmk2s7gP73Sbdv8WVq36h9WG9RAdcOP861XFMbJzp9Wi/p6gRqgVrdeMWhvPalWsxF02lR71q6bI7O+Gir79m/xX3Vr5G932n9pa62APr1GSEJCWVsMFy9elI2bvpbpM14OfH6rJNO+AkESwFb3YScEEPCAAAkADwSRJiCAgD0BEgD2nNjLbAE1QPxh7SxrWv8zcjL1iF8MNTz97Y300O+lZ8+WUx4fPE3K3niLI9jU1GOy0JqWnj413d/BefMUlt69hkmVyo0cle2GnVUCRX0pYO262bLiuxnW1wI2+JIbThIrdW5PlE4d/mFryr+K6/Yd3/o+/Wj3M4LFi1eUJwZNlXz5iriBLKp1IAEQVV4KRwABFwmQAHBRMKgKAghEV4AEQHR9Kd1bAmoAPnvO2zJvwSjfwDR9czJAvTZLNnnkof9I9eotbOGoQerupHUye+47ss56Sn75eQMVoKa/9+oxVKpXa27rHG7dSbU95fgh+fa76fLZzNdDtr1p457SLvEZyZ49Z9Amqdcm1lszKGbOfCPoE39/hTRr2kvaJz7HawBu7TTUCwEEEAhDgARAGGgcggACegqQANAzbtQ6vgIqEfDdyum+KfiHknfZekKtkgTq83UP9RlpfQ2gWcgGpJ9jzrxRcuTI3pD7X72DelI94LH3rAXsSjg+1k0HKLfpn7wic+aODFqtihXqWomVUZInT8GA+6WbzvpqeIZ3/EO1WX1G8N57/iRNm/QMmWAIVZYu/84MAF0iRT0RQCCzAiQAMivI8QggoI0ACQBtQkVFXSpw4sRhmTV7hMxfMDpgDdUgtkK52tKjxxApWqRMwP3UegObNi2xyhplTU3/LuSaA6FIOt7/gjRr2jvUbq7+97S04zLinV6ybfu3QevZsEFn6dblnxkWCFQLOW7ZulwWfj1Wtm37NuQsAn8nKVH8Jt+XG8qVu83VVpGuHAmASItSHgIIuFWABIBbI0O9EEAg4gIkACJOSoEGCkyf8ao1Rf/tgC1v0fxha9r4s35Xrz937ow1QF1mLTL4gWzauFjOnkuLmGCjO7pZA9dXI1ZePApSq/H/35sdQn4lIHu2XNbT+R6+QfrFX63XJnavkw0bFlhT/DeFnUhRT/2bN+srrVsPlFw588aj+XE9JwmAuPJzcgQQiKEACYAYYnMqBBCInwCD//jZc2ZvCXww+WlZ/M3EgI3q03O41K5976V/V7MGNm76Rr6xBv3pq/hHQ6R7t39Jw/qdo1F0zMq0mwCIdIVMfep/tSNJgEj3LMpDAAE3CpAAcGNUqBMCCERcgARAxEkp0FCBRYvfk8lTng3YevV0ukTJSnL+3Fk5lnJATpz4JepS6lN4/R4bLwULJET9XNE8gd1XACJVB7WA4r33PCkN6ncx5l3/YHYkACLVsygHAQTcLEACwM3RoW4IIBAxARIAEaOkIMMFdu1eK0OGdZG0U8ejJqE+HXjh4nlb77CrBQAf6TtKEhLKRq0+sSz4qzkjZMYnr0X9lJVuaigPdn9D+4UTIwlFAiCSmpSFAAJuFSAB4NbIUC8EEIioAAmAiHJSmMEC6rNyH370gqiZAJHe1BPp+vU6yvGUQ7J6zech32e/4Yaa0rf3CCnyu9KRrkrcylML+Y0dP1DWrZ9nqw4q8aFmXezZ+6Ot/QvkLyqdO74kNWq0kixZstg6xpSdSACYEmnaiYDZAiQAzI4/rUfAGAESAMaEmobGQODo0f0yctTDsmvXDxE5W548haR1y35S69a7ZcqHL8jatbNDlluhfB3pYw3+dZ/276+hx08ky0cf/V1Wrv4sYBJEvbd/jzV939rBShgMDrmgohrs167VRu6772+SP1/RkL4m7kACwMSo02YEzBMgAWBezGkxAsYJMPg3LuQ0OAYCx1IOyjhr4Ll5y5KwzqYGpOXL3S6trIH/TRUbyMnUIzJ6TL+Qn8BTJ7u5ShPp8eC/PT2QVZ9TTD68W1Z//7kct74OoLZsWXNK2bK1pFzZWyVfviJy+JckGTK0iyQn7w4aA/XUv0uXV6VGtbv8fp0hrAB69CCSAB4NLM1CAIFLAiQA6AwIIOB5ARIAng8xDYyTwNmzp2Xpssky84s3JTX1aMhaqEF/ieKVRX3HXj3tV4NYtTmZUXDLLb+XB7u9Iep1AdM3O+sFVK/WXLpYn0csVLCY6Vy22k8CwBYTOyGAgMYCJAA0Dh5VRwABewIkAOw5sRcC4QqodQF27V4jG35cJFu2LpNTJ4/5isqS9Vq5oUxNKV3qZuup9e1y/fUVJFu2HFecRs0ksPvk/46GXeT++56XHNlzh1tVzxxn54sBdeveJ53u/zvJEgdRJwHgAItdEUBASwESAFqGjUojgIATARIATrTYF4HYCdhd8E7NHGjWtLck3vu0ZM2aLXYVdPGZUqzXAv7vzQ5y8OB2v7UsWbKyDHh0ghQsdL2LW+G+qpEAcF9MqBECCERWgARAZD0pDQEEXChAAsCFQaFKxguoWQMfz3hJFiwcG9RCDf7vbfMnad7sobAH/xethfJ2J62T5Sumyb59W6RSpQbSoF4H6xN4JeMWh2NHf5ZN1voJW7etsGZP/CAXz1+4VJeChRKkePFKcl3RMr7/WaxYBcmX93dXrNp/4sRh+fdbHWX//q1+21C6VFUZ2P/9S69ZxK2hmp2YBIBmAaO6CCDgWIAEgGMyDkAAAd0ESADoFjHq63UBtcDdoq/HybSPXgz6qT81+L+v/V+laeNeYX2yTp1nx86VMnXa85K0Z8MVrOrTee0S/yJ3NOwedmIhnDgdOLhDJk99VrZuXR7yM4eXl3/ttVmlWEI5qVa1udx8cxMpWaKyzJo9XObMHRmwGl7+UkI49naOIQFgR4l9EEBAZwESADpHj7ojgEBIAQb/IYnYAYGYC+xOWi9Dh3XzrfwfaFOD/w7W+/5NGvcMa+X6o8cOyIwZLwf9lF4sXy1QyYily6fI1KnPh/xkn92A5MiRR86cSQ24u1pvYWD/iVKxQl27RbKfJUASgG6AAAJeFiAB4OXo0jYEEBASAHQCBNwlcNoasI4a/Zi1YOCCoBVr1rSXtE98zvHT+d++TDBJPp35hqg1BkJtKgnQ0Voor0njB0PtGva/253xEPYJ/BwYiVcnIlkfncoiAaBTtKgrAgg4FSAB4FSM/RFAQCsBEgBahYvKGiCwectSGf72g3Lu3JmArVWfruvVY6jj1evV9Pr33n/Smva/ypFkmTI1ZFC/9yVP3kKOjrO78759m+Wt4d0kxfriQSy3y18bqFSpoaiFAfPmKRzWjIpY1jve5yIBEO8IcH4EEIimAAmAaOpSNgIIxF2ABEDcQ0AFELgkoJ6ET5n6nCxa/F5AFTVAHTxospQqWcW2nFrkb+myKb5FBe089b+64HBnG9it4PQZr8rsuW8H3L1E8ZukQf1OUqF8XSlQMMG33+Hk3XL4lz2y86fvZcuWZXLw0HZHawYEOplKChQpcoP1WcZbfZ9nVJ9pLGP9R80YYPtNgAQAPQEBBLwsQALAy9GlbQggwCsA9AEEXCRg59v1aiDctfOrogaqdrYzZ0/J9Okvy+IlEx0PkHPlyud7zUCdM1oDYPXKw3/efUg2blqcoTl2Fzn8+eetMnb8oAwLGdrxsbNPndsTpVuXf0n27Dnt7O75fUgAeD7ENBABowVIABgdfhqPgLcFePrv7fjSOv0EQn27XrWo4/0vSLOmvW017viJZBk/4Qn5ceMiW/un76QG3rVrtZHExGelUMFijo51unOwNlep3EgefuhdyWkt5udvSzt9UmbNGirzFoySCxfOOz217f0TEsrLHx+fJgXyF7V9jNd3JAng9QjTPgTMFSABYG7saTkCnhcgAeD5ENNAzQTU0/rRY/rJuvXzAta8Xr37pVvnf4Zc/O/wL0kyyipr164fHCmoQW7nji9JjRqtovbU//IKBZv1UKBAgvR/dLyULl31ijakph6TZcunWp/5GyGpqUdDtk+t8l+r1j3y/fdfyE8/rXH8lQG75iEr4qEdSAB4KJg0BQEErhAgAUCHQAABzwqQAPBsaGmYxgJLlk2W9yf+KWgL1CKAdzbrI9dfX9G3X8qxg3L02H65+OtF2bt3oxw+vFu+XzNLzp5Nsy2hXilo3qyvtG49UHLlzGv7uMzuGGrdg+zZckmN6i0kX/4ictp64r99+3fWu/9Jtl5n8JfMUOshHDm6V7Zt+9Yy+lK2bf826LoIpUpVkX6PjJNChYpntqmeOp4EgKfCSWMQQOAyARIAdAcEEPCsAAkAz4aWhmksoJ5uj3y3r2zdtiKsVvwqv8o1viN/+287m3pC3rXLa1IsoZyd3SO+z86d38vQt7tL2qnjESlbvcLQsEEXaWe9whAqmaESECdTj0hS0nrfqxKbNy8R9bUEtd1uvfvfru3Tkj8fU/+vDgwJgIh0VQpBAAEXCpAAcGFQqBICCERGgARAZBwpBYFICxw8uFNGjuor+/dvdVS0Gsz6hv7X2B/8V7qpodzRsIvky/c7KW6tth+Pz+Cpei/6epxM++hFW0/2g6GoZMZ97f9mreBf1ZGDI2h25ksA9AEEEPCsAAkAz4aWhiGAAAkA+gAC7hU4cmSfb2V7NUXdzuYb/Fvj/mscPPn3V656775B/Y7SuGE3KVjoejunjsg+58+fk4WLxsqMT18La0G/woVLSof2f43Z2gURabTGhTADQOPgUXUEEAgqQAKADoIAAp4UYPDvybDSKI8JnD17WpYumySfznwj6Hvqqtlq6r/aMpsASCeMx5oAKomxY+dKmTT5Gdm3f0vIaKqp/uXL3S6tWvaTmyo2CLkwYsgC2cGRAEkAR1zsjAACmgiQANAkUFQTAQScCZAAcObF3gjEU0CtC7By1aeyZOlka2C8ye80eTV4djL13257il1XTh56aKSUKF7J7iGZ3k8t1Lc7aZ0sXzFNNm365tKif2rAX7BgcSlX9lapVrW5VKl8h/XqQpFMn48CwhMgARCeG0chgIC7BUgAuDs+1A4BBMIUIAEQJhyHIRBnATVV/uSJw7Lv5y1y/vxZX23Onjst8+ePlp92rQlaO/Wef55cBS/tk5p2TE6c+CVkiwJ9ji/kgezgaQESAJ4OL41DwFgBEgDGhp6GI+BtARIA3o4vrTNL4FjKQfn3kA6iFg8MtPn7lr2aNXDw0E75zHrFYPX3nwdFu+GGmtL/sfGSL+/vzMKltQEFSADQORBAwIsCJAC8GFXahAACQgKAToCAdwT27N0oQ97q7Pucnb9NPcF/fNBkub5YBb//rmYVzFvwrnz62b+CrsLfvdu/pGH9zt6BoyWZEiABkCk+DkYAAZcKkABwaWCoFgIIZE6ABEDm/DgaATcJhEoA1K3TXh7o9oaohf0CbSoJ8PGMl2TBwrEB96l6czPp2+dtyZkjj5uaT13iJEACIE7wnBYBBKIqQAIgqrwUjgAC8RBg8B8Pdc6JQPQEQiUAOt7/gjRr2jtkBX4+sE3etGYSpFivFPjbEhLKyx8fnyYF8hcNWRY7mCFAEsCMONNKBEwSIAFgUrRpKwKGCJAAMCTQNNMYgZTjyfJ/b6o1ALb7bXOTRg9Ip44vhfxKQKhySAAY06VsN5QEgG0qdkQAAU0ESABoEiiqiQAC9gVIANi3Yk8EdBA4d+6MjJswOOBCfoULlZBBAyZKsWLlgzZn587vZejb3SXt1HG/+5UpU0MG9Xtf8uQtFJJFLTCYtGeDLPp6gmzevETy5Ckof/jD41K9agtRn/OLxLZjxyqZ9vGLsnfvj9b6BhWlzT1/9H0eMBqfQ4xEfb1YBgkAL0aVNiFgtgAJALPjT+sR8KQACQBPhpVGGS6wfMWHMv69JwIqVK/WXHo+OERy5y7gd59Tp1J8SYR16+cFLOOuFo9Iu7bPBB1gnzl7StatnSuzZg+Tffu3XFGWGvi3ajlA7m49SLJmzZapiK1bP1dGje5nfQIx7VI5qvwO9z0vTRr3JAmQKV37B5MAsG/FngggoIcACQA94kQtEUDAgQAJAAdY7IqAJgInThyWocO7+566B9rKlb1NHuj+hhRLKHfFLkeO7JOx4wfJtu3fBjw2b57CMtj6kkCpklUy7JN68qhs27FSli2bIhs2LpQLF84HLCcSg/QDB7bLW8O6yZGj+zKcJ1g9NQmlVtUkAaBVuKgsAgjYECABYAOJXRBAQB8BBv/6xIqaIuBUYPXqz2X0uH5BP+WnvgRQtUpTqVXrHl/xGzbMl9VrvrA1aL+jYTdJSzsuhw7tshIN62THztWyectSOXHiF0dVLVSwuO+zhAkJZR0dp3ZWrxZM/+QVmTN3ZMBju3f9pzRs0MVx2RwQngBJgPDcOAoBBNwpQALAnXGhVgggEKYACYAw4TgMAQ0E7HzKzw3NyJYthwzsP1EqVqjruDopKYd8Xyr4+cBWv8dmpmzHleEAnwAJADoCAgh4SYAEgJeiSVsQQEBIANAJEPC2QFraCWs6/8Cg7/LHW+CWW34vD3Z7Q3Llyue4Klu3rbBedegmauFDf1vVm5tJ3z5vS84ceRyXzQHhCZAACM+NoxBAwJ0CJADcGRdqhQACYQqQAAgTjsMQ0EjgWMpBGT2mX9B3+uPRHPX+fyPrNYJ27Z6VHNlzh1UFtUjhiHd6+j02e7ZcMqD/BGtmQb2wyuag8ARIAITnxlEIIOBOARIA7owLtUIAgTAFSACECcdhCGgmkHb6pEyf8bIsWTop6JoAsWqWWpyvW7d/Ss3qLTO1Qv/q7z+Xd0c/6rfaFcrXkX6PjrVmFuSPVbM4jyVAAoBugAACXhIgAeClaNIWBBDgFQD6AAIGCagF83bsXCmTJj+T4ZN8sWRQnyDs0vlVKVSwWKZPu2nzEusVgK5+kxpM/880b1gFkAAIi42DEEDApQIkAFwaGKqFAALOBXj679yMIxDwgsDFixdld9I6WfzNRFnzw5fWSv4nHDVLfTng2ixZ5ey5046OU+/4d+70itSu1UbU9P9IbAcP7vQtAnj02P4MxRUuXFL+OHiKFClSJhKnogwHAiQBHGCxKwIIuFqABICrw0PlEEDAiQAJACda7IuANwXUrICTqUdk//4tcjg5Sfbu35ShoblzF5CSJatI/rxFpFhCOdm2Y6WMGdvfSgCk2UZRg/727f8akaf+l5/07NnTvkUO1/wwy29d6tfrKJ06/j3sNQZsN5AdrxAgAUCHQAABrwiQAPBKJGkHAggw/Z8+gAACjgXWrZ8ro0b3sz34V+/6d+3yitSs0drxU3/1GcO0tBS5aCUpclvv8atP+vnb1EKA745+JOCXAOrcniidOvxDVCKDLTYCJABi48xZEEAg+gIkAKJvzBkQQCBGAswAiBE0p0HAIwJJSRtk+Ds9JMX6qoCdLdyn/mrBwvnzR8mCReMkNfWo71Tq9YF773lK7rC+GpA1a7YrTq9mAUx4/wlZtXpmwGoVyF9U2rf7q9Ss2dLvbIATJw5bx38mS5ZNsRIJ56RZkx7SsEGXDOey0272YSFA+gACCHhHgASAd2JJSxAwXoAEgPFdAAAEbAuodQLUVHv1tD3Upgbr7ROfkwb1Ozl66q8G8kuXTZJPZ74RcF2COxp2kfvvez7DIP7o0f0yYmRP2bNnY9DqqfUL1GsM5crVtgb32UUN/Ldt/06OHTtwxXFqjYKH+oyUW2q2DtVc/t2PADMA6BYIIOAVARIAXokk7UDAcAEG/4Z3AJqPgEOBZcunyfsfPBXyE4LFrisnfXqPkFKlbrZ9BrUo4dq1X8m0j/8hR47sDXlc8zv7Sru2z4gazF++7dm7Ud5+p5ccObovZBl2dmh0Rzfpan2tgC08AZIA4blxFAIIuEuABIC74kFtEEAgTAESAGHCcRgCBgqop+RDh3eXpD0bgrb+5ipNpMeD/5b8+YraVjpqPXmfMeNlWWlNv1eJADtboYLF5fFBkyUhoWyG3dVXAUaO6mstarjVTlEB91EzAHo8METU+gFs4QmQAAjPjaMQQMBdAiQA3BUPaoMAAmEKkAAIE47DEDBQQK2wrxbZCzZAr16tufR8cIjthfZUWWrQP3nKM44/Q1iz+l3Ss+dQyZkjj99onDqVYs0meFG+/fZj20mFywtSg/8Wdz4sf7j7CcmePaeBEY9Mk0kARMaRUhBAIL4CJADi68/ZEUAgQgIkACIESTEIGCAwZerfZOHX4wK2tECBBBnUf6KUKFHJlka4A3Q15b95s77SuvVAyZUzb9Bzqc8b7ti5UqZOez7kzIX0gtTAv2LFetbrBc9K6VJV5ZprrrHVHnbyL0ACgJ6BAAJeECAB4IUo0gYEEOATgPQBBBCwJXDm7CkZPaZf0MX/mjR6QDp1fMnWgFlN0R89tp/tQXl6JUsUv0m6dH5FypWtbes86cepREDy4d2yatWnstZawHD/vi1XfMIwX77fiSq7fr1OUqXyHZIvXxFbLuwUWoAEQGgj9kAAAfcLkABwf4yoIQII2BBgBoANJHZBAAHrk3hnZNyEwbL6+88DatzV4hHfonyhnphv3LRYxowdICdTj9iW/e3zf09aXxTownR822ru2JEEgDviQC0QQCBzAiQAMufH0Qgg4AIBBv8uCAJVQEAjgekzXpXZc98OWOO8eQpLzx5DRC0C6C8JoJ7Cr1r1mbw38akrnr4HI1DT8WvXaiOJic9KoYLFNNKiqpcLkASgPyCAgO4CJAB0jyD1RwABpv/TBxBAwJHArt1rZciwLpJ26njQ49Kn0xcv/r+1AJKTd8vuXWvl+Mlk61h779QXyF/U+prAm1K5UqOQswocNYSdYy5AAiDm5JwQAQQiLEACIMKgFIcAArEXYAZA7M05IwI6C1y4cF6mf/KKzJs/ylEz1JN/Neb/bdhvb/Cvnvp36PCCo08Jnj9/zrfg348/fu07U61af2ARP0eRit7OJACiZ0vJCCAQGwESALFx5iwIIBBFARIAUcSlaAQ8KpCWdkLGjh8YdDHAy5uuBv++If///iuojHrXv33ic9a7/p1ETf+3s6Wv9D9p8jOyb/+WS4eo45s26SVt2/yZdQPsQEZxHxIAIaT8AwAAHrZJREFUUcSlaAQQiIkACYCYMHMSBBCIpgAJgGjqUjYC3hU4fiJZ3p/4J5tJgF/FNwHAxqf01Cf3evV4S66/vqJtvAMHd8gHk/4iW7etCHhMs6a9fEmFrFmz2S6XHSMrQAIgsp6UhgACsRcgARB7c86IAAIRFiABEGFQikPAIIGzZ0/Ldyuny2cz35CU4+q9/ozb/6b+h572X+f2ROnU4R+SO3cBW4qHDv3kO/fqNZ/LxYsXgx6jZgI81Gek3FKzta2y2SnyAiQAIm9KiQggEFsBEgCx9eZsCCAQYQEG/xEGpTgEDBVIf+9efR5w06Zv5PAvSb4BuW/qv41p/2pw3qrlALm79SBbT+jVwP/zL/4tq6zzqTUJ7GzqHD0eGCIqycAWPwGSAPGz58wIIJB5ARIAmTekBAQQiKMACYA44nNqBDwucPpMqhxOTpJ3Rz8iBw/tDNpaO9PzVUJhd9I6+eSz12Tr1uUhn/hffkKnCQaPhyauzSMBEFd+To4AApkUIAGQSUAORwCB+AqQAIivP2dHwOsCmzYvkaHDuwYdrOfJU0geHzhZSpW62S/HsaM/W1P8v5B5C8bIkSN7HZPxGUHHZFE9gARAVHkpHAEEoixAAiDKwBSPAALRFSABEF1fSkfAdIEFC8fI1A9fCMqgns63a/usNGn8oGTLlkPUFwaSk3dbiwvOlW+/my6HkneFxajKVZ8RTEx8VgoVLBZWGRwUeQESAJE3pUQEEIidAAmA2FlzJgQQiIIACYAooFIkAghcErCTAIgGl3rq37njS1KjRivbnxGMRj0oM6MACQB6BQII6CxAAkDn6FF3BAwXYPBveAeg+QjEQGDR4vdk8pRnY3Cm306R/tT/vvv+JvnzFY3ZeTmRfQESAPat2BMBBNwnQALAfTGhRgggYFOABIBNKHZDAIGwBXbtXitDhnWRtFPHwy7D7oHFrisn3bv/S8qVrW19eSD0Jwftlst+kRcgCRB5U0pEAIHYCJAAiI0zZ0EAgSgIkACIAipFIoDAFQLq84Afz3hJFiwca1sme7accuHieduf97v22qzSvFlfad16oOTKmdf2edgxfgIkAOJnz5kRQCBzAiQAMufH0QggEEcBEgBxxOfUCBgkoBb1mzDxSVmz5sugrc6VK580atjd9/R+zrx3bH3mr0Txm6RL51d46q9ZfyIBoFnAqC4CCFwSIAFAZ0AAAW0FSABoGzoqjoB2AhcvXpR1G+bKrK+Gy549Gy493VeD/ko3NZS6de6TypUbyob1C2T0uH4hB//qXf87m/WRu3//OE/9tesNIiQANAwaVUYAAZ8ACQA6AgIIaCtAAkDb0FFxBDwpsG/fZnlreDdJSTkYtH1qhf8eD74plSs14l1/TXsCCQBNA0e1EUCABAB9AAEE9BRg8K9n3Kg1Al4VUGsFTJz8Z1m+/MOgTaxerbk15f9VKVSwmFcpjGkXSQBjQk1DEfCUADMAPBVOGoOAOQIkAMyJNS1FQAcBO18LqH1bG+na+TVRrw2w6S9AAkD/GNICBEwUIAFgYtRpMwIeECAB4IEg0gQEPCSwaPF7MnnKswFbVLhwSfnj4ClSpEgZD7Xa7KaQADA7/rQeAV0FSADoGjnqjYDhAiQADO8ANB8Blwl8MPlpWfzNxIC1qlC+jvR7dKz19D+/y2pOdcIVIAEQrhzHIYBAPAVIAMRTn3MjgEDYAiQAwqbjQAQQiILAl7Pekk9nvhGw5OzZcknv3sOkRrW7WPgvCv7xKJIEQDzUOScCCGRWgARAZgU5HgEEYi7A4D/m5JwQAQRCCOzYsUqGDO0iZ8+lBd2zRPGbpHr1u6RMmeqS5ZosV+x75MheOZS82/f/y5Y1p9Sufa+UKlkFexcLkARwcXCoGgII+BUgAUDHQAAB7QRIAGgXMiqMgOcF1FcAPp7xkixYODZibU1IKCuDB3wgav0ANncKkABwZ1yoFQIIBBYgAUDvQAAB7QRIAGgXMiqMgBECaWknZMLEJ2XNmi8j0l4SABFhjGohJACiykvhCCAQBQESAFFApUgEEIiuAAmA6PpSOgIIhC9w5uwpmT79ZVm8ZKJcvHgx/IKsI9u2eUpatRzAmgGZUozuwSQAoutL6QggEHkBEgCRN6VEBBCIsgAJgCgDUzwCCGRK4Ndff5W16+fI1GkviHqv3+mWJUsWadqkl5UA+LNkz57T6eHsH0MBEgAxxOZUCCAQEQESABFhpBAEEIilAAmAWGpzLgQQCFdArQuwZetS+dr6POCmjYtDLhCozlMgf1FJTHxW6tROFJUIYHO3AAkAd8eH2iGAQEYBEgD0CgQQ0EqAwb9W4aKyCCDwXwE1K+BU6jH55cg+OXpsfwaXa6/NKsUSyknBgsUla9ZsuGkkQBJAo2BRVQQQEBIAdAIEENBKgASAVuGisggggIDnBUgAeD7ENBABTwmQAPBUOGkMAt4XIAHg/RjTQgQQQEAnARIAOkWLuiKAAAkA+gACCGglQAJAq3BRWQQQQMDzAiQAPB9iGoiApwRIAHgqnDQGAe8LkADwfoxpIQIIIKCTAAkAnaJFXRFAgAQAfQABBLQSIAGgVbioLAIIIOB5ARIAng8xDUTAUwIkADwVThqDgLcFGPx7O760DgEEENBVgCSArpGj3giYJ0ACwLyY02IEtBUgAaBt6Kg4Aggg4GkBEgCeDi+NQ8BTAiQAPBVOGoOAtwVIAHg7vrQOAQQQ0FWABICukaPeCJgnQALAvJjTYgS0FSABoG3oqDgCCCDgaQESAJ4OL41DwFMCJAA8FU4ag4C3BUgAeDu+tA4BBBDQVYAEgK6Ro94ImCdAAsC8mNNiBLQUYPCvZdioNAIIIGCMAEkAY0JNQxHQWoAEgNbho/IImCNAAsCcWNNSBBBAQEcBEgA6Ro06I2CeAAkA82JOixHQUoAEgJZho9IIIICAMQIkAIwJNQ1FQGsBEgBah4/KI2COAAkAc2JNSxFAAAEdBUgA6Bg16oyAeQIkAMyLOS1GQEsBEgBaho1KI4AAAsYIkAAwJtQ0FAGtBUgAaB0+Ko+AOQIkAMyJNS1FAAEEdBQgAaBj1KgzAuYJkAAwL+a0GAHtBBj8axcyKowAAggYKUASwMiw02gEtBIgAaBVuKgsAmYKkAAwM+60GgEEENBNgASAbhGjvgiYJ0ACwLyY02IEtBMgAaBdyKgwAgggYKQACQAjw06jEdBKgASAVuGisgiYKUACwMy402oEEEBANwESALpFjPoiYJ4ACQDzYk6LEdBOgASAdiGjwggggICRAiQAjAw7jUZAKwESAFqFi8oiYKYACQAz406rEUAAAd0ESADoFjHqi4B5AiQAzIs5LUZAKwEG/1qFi8oigAACxguQBDC+CwCAgKsFSAC4OjxUDgEESADQBxBAAAEEdBIgAaBTtKgrAuYJkAAwL+a0GAGtBEgAaBUuKosAAggYL0ACwPguAAACrhYgAeDq8FA5BBAgAUAfQAABBBDQSYAEgE7Roq4ImCdAAsC8mNNiBLQSIAGgVbiorAYCVw9O+I1pEDSqqJUACQCtwkVlETBOgASAcSGnwQjoJcDgRK94UVt3CwQamPA7c3fcqJ1eAiQA9IoXtUXANAESAKZFnPYioJkAAxPNAkZ1XSlgd0DC782V4aNSGgrY/c1p2DSqjAACmguQANA8gFQfAa8LMCDxeoRpXzQFwh2E8LuLZlQo2wSBcH97JtjQRgQQiK8ACYD4+nN2BBAIIcBAhC6CgDOBSA88+A0682dvBJRApH+HqCKAAAKREiABEClJykEAgagIMPiICiuFelAg2gMOfose7DQ0KWoC0f49Rq3iFIwAAp4XIAHg+RDTQAT0FWDAoW/sqHnsBGI90OB3GbvYciZ9BWL9u9RXipojgECsBUgAxFqc8yGAgG0BBhq2qdjRQIF4DzD4fRrY6WiybYF4/z5tV5QdEUDAOAESAMaFnAYjoI8AAwx9YkVNYyfgtoEFv9PYxZ4z6SPgtt+pPnLUFAEEoi1AAiDawpSPAAJhCzCwCJuOAz0o4PYBBb9XD3Y6mhS2gNt/r2E3jAMRQEB7ARIA2oeQBiDgXQEGFN6NLS1zJqDLYILfrLO4srd3BXT5zXo3ArQMAQQCCZAAoG8ggIBrBRhMuDY0VCxGAroOIvjtxqiDcBrXCuj623UtKBVDAIGICZAAiBglBSGAQCQFGEBEUpOydBPwyuCB37FuPY/6RlLAK7/jSJpQFgIIxF+ABED8Y0ANEEDAjwADB7qFqQJeHDTweza1N5vdbi/+ls2OKK1HwBsCJAC8EUdagYDnBBgweC6kNCiEgNcHC/ym+QmYJuD137Rp8aS9CHhFgASAVyJJOxDwmACDBY8FlOYEFDBtkMBvmx+DKQKm/bZNiSvtREB3ARIAukeQ+iPgUQEGCR4NLM26JGD64IDfOD8GrwuY/hv3enxpHwK6CpAA0DVy1BsBDwswMPBwcGmaMCi4shPwe+dH4WUBfu9eji5tQ0BPARIAesaNWiPgaQEGBJ4Or7GNYyAQPPT87o39aXi64fzuPR1eGoeAlgIkALQMG5VGwNsCDAS8HV/TWscAwFnE+f0782Jvdwvw+3d3fKgdAiYKkAAwMeq0GQGXCzAAcHmAqJ4tAW78bTEF3InrQOb8ONodAlwH3BEHaoEAAv8TIAFAb0AAAdcJcOPvupBQIYcC3PQ7BAuwO9eCyDhSSvwEuBbEz54zI4CAfwESAPQMBBBwnQA3/a4LCRWyKcDNvk0oh7txTXAIxu6uEeCa4JpQUBEEEPivAAkAugICCLhKgBt9V4WDytgU4CbfJlQmd+P6kElADo+LANeHuLBzUgQQCCBAAoCugQACrhLgBt9V4aAyIQS4sY9PF+E6ER93zhqeANeJ8Nw4CgEEoiNAAiA6rpSKAAJhCnBjHyYch8VUgBv6mHIHPBnXC3fEgVoEF+B6QQ9BAAE3CZAAcFM0qAsCCAg39HQCNwtwI+/O6HDdcGdcqNVvAlw36AkIIOAmARIAbooGdUEAARIA9AFXCnAD78qwZKgUiQA94mRaLbl+mBZx2ouAuwVIALg7PtQOAeMEuIE3LuSubTA37a4Nja2KcS2xxcROMRDgWhIDZE6BAAK2BUgA2KZiRwQQiLYAN+zRFqZ8OwLcrNtR0mcfriv6xMrLNeW64uXo0jYE9BIgAaBXvKgtAp4W4Ebd0+HVonHcpGsRJseV5NrimIwDIizAtSXCoBSHAAJhC5AACJuOAxFAINIC3KRHWpTy7Apwc25XSu/9uMboHT+da881RufoUXcEvCVAAsBb8aQ1CGgtwM251uHTsvLclGsZtkxXmmtNpgkpwKEA1xqHYOyOAAJREyABEDVaCkYAAacC3JQ7FWP/cAW4GQ9XzlvHcc3xVjzd3BquOW6ODnVDwCwBEgBmxZvWIuBaAW7EXRsaT1WMm3BPhTNijeH6EzFKCgoiwPWH7oEAAm4QIAHghihQBwQQEG7A6QTRFODGO5q63imb65B3YunGlnAdcmNUqBMC5gmQADAv5rQYAVcKcOPtyrBoXyluuLUPYVwawPUoLuyePynXI8+HmAYioIUACQAtwkQlEfC+ADfc3o9xrFvIzXasxb13Pq5L3otpPFvENSme+pwbAQTSBUgA0BcQQMAVAtxouyIMnqgEN9meCKNrGsG1yTWh0L4iXJu0DyENQMATAiQAPBFGGoGA/gLcZOsfw3i3gJvreEfA2+fnGuXt+MaidVyjYqHMORBAIJQACYBQQvw7AghEXYAb66gTe/oE3FR7OryuaxzXK9eFRKsKcb3SKlxUFgFPCpAA8GRYaRQCeglwQ61XvNxUW26m3RQNc+rCNcucWEe6pVyzIi1KeQgg4FSABIBTMfZHAIGIC3AzHXFSzxfITbTnQ6xFA7l2aREmV1WSa5erwkFlEDBSgASAkWGn0Qi4S4CbaHfFw8214ebZzdExt25cw8yNvdOWcw1zKsb+CCAQaQESAJEWpTwEEHAswM2zYzLjDuCm2biQa9lgrmVahi2mleZaFlNuToYAAn4ESADQLRBAIK4C3DDHld/1J+dm2fUhooJ+BLiu0S2CCXBdo38ggEA8BUgAxFOfcyOAgHCjTCfwJ8ANMv3CCwJc37wQxci3getb5E0pEQEE7AuQALBvxZ4IIBAFAW6Qo4CqcZHcGGscPKoeUIDrHJ3jcgGuc/QHBBCIpwAJgHjqc24EEGAGAH3AJ8ANMR3BBAESASZEOXQbud6FNmIPBBCIngAJgOjZUjICCNgQ4IbYBpKHd+FG2MPBpWkBBbjumd05uO6ZHX9aj0C8BUgAxDsCnB8BwwW4ETazA3ADbGbcafWVAlz/zOwRXP/MjDutRsAtAiQA3BIJ6oGAgQLc/BoYdKvJ3PyaGXda7V+A66CZPYProJlxp9UIuEGABIAbokAdEDBUgBtfcwLPza45saal4QtwTQzfTrcjuSbqFjHqi4B3BEgAeCeWtAQB7QS42dUuZI4rzE2uYzIOQIDFUQ3oA1wbDQgyTUTApQIkAFwaGKqFgAkCJAC8G2Vubr0bW1oWOwGukbGzjvWZuEbGWpzzIYBAugAJAPoCAgjETYCb27jRR+3E3NRGjZaCDRbgWum94HOt9F5MaRECugiQANAlUtQTAY8JcEPrrYByM+uteNIadwpw3XRnXMKtFdfNcOU4DgEEMiNAAiAzehyLAAJhC3AjGzadqw7kBtZV4aAyhghw/fRGoLl+eiOOtAIB3QRIAOgWMeqLgEcEuIHVP5DcvOofQ1qgrwDXUH1jl15zrqH6x5AWIKCjAAkAHaNGnRHwgAA3r/oGkZtWfWNHzb0nwLVU35hyLdU3dtQcAZ0FSADoHD3qjoDGAty06hc8blb1ixk1NkeAa6p+seaaql/MqDECXhAgAeCFKNIGBDQU4GZVn6Bxk6pPrKgpAlxb9ekDXFv1iRU1RcBLAiQAvBRN2oKAJgLcoOoRKG5O9YgTtUTAnwDXWT36BddZPeJELRHwkgAJAC9Fk7YgoIkAN6buDxQ3pe6PETVEIJQA19pQQvH/d6618Y8BNUDANAESAKZFnPYi4AIBbkpdEIQAVeBm1L2xoWYIhCvANTdcuegfxzU3+sacAQEErhQgAUCPQACBmAtwMxpz8pAn5CY0JBE7IKC9ANde94WQa6/7YkKNEPC6AAkAr0eY9iHgQgFuQt0TFG4+3RMLaoJArAS4BsdKOvR5uAaHNmIPBBCIrAAJgMh6UhoCCNgQ4ObTBlKUd+GmM8rAFI+ABgJci+MfJK7F8Y8BNUDANAESAKZFnPYiEGcBbjjjGwBuNuPrz9kRcKMA1+X4RoXrcnz9OTsCpgmQADAt4rQXgTgLcKMZnwBwgxkfd86KgE4CXJ/jEy2uz/Fx56wImCpAAsDUyNNuBOIkwA1m7OG5uYy9OWdEQFcBrtGxjxzX6Nibc0YETBYgAWBy9Gk7AnEQ4OYydujcVMbOmjMh4DUBrtWxiyjX6thZcyYEEBAhAUAvQACBmApwUxl9bm4mo2/MGRAwRYBrdvQjzTU7+sacAQEE/idAAoDegAACMRXgZjJ63NxERs+WkhEwXYBrd/R6ANfu6NlSMgIIZBQgAUCvQACBmAlwAxkdam4eo+NKqQggkFGA63h0egXX8ei4UioCCJAAoA8ggEAcBbhxjCw+N4yR9aQ0BBCwL8D13L6VnT25nttRYh8EEIiEADMAIqFIGQggYEuAG0ZbTEF34iYx84aUgAACkRXg2p55T67tmTekBAQQsCdAAsCeE3shgEAEBLhJDB+Rm8Pw7TgSAQRiI8A1PnxnrvHh23EkAgg4EyAB4MyLvRFAIBMC3ByGh8eNYXhuHIUAArEX4DofnjnX+fDcOAoBBJwLkABwbsYRCCAQpgA3hs7guCF05sXeCCDgHgGu985iwfXemRd7I4BA+AIkAMK340gEEHAowA2hPTBuBO05sRcCCLhfgOu+vRhx3bfnxF4IIJB5ARIAmTekBAQQsCnAjWBwKG4AbXYkdkMAAe0EuP5z/deu01JhBDwqQALAo4GlWQi4TYCbv8ARYeDvtt5KfRBAIFoC/C3wL8vfgWj1OMpFAIGrBUgA0CcQQCAmAtz0ZWTmhi8mXY+TIICACwX4m3BlUPh74MJOSpUQ8KgACQCPBpZmIeBGAW74fosKN3pu7J3UCQEE4iHA3wX+LsSj33FOBEwWIAFgcvRpOwIxFjD9Ro+Bf4w7HKdDAAFtBPj7cJ02saKiCCCgtwAJAL3jR+0R0ErA1Bs8Bv5adVMqiwACcRTg70Qc8Tk1AggYIUACwIgw00gE3CFg4o0dg3939D1qgQAC+gjwt0KfWFFTBBDQT4AEgH4xo8YIaCtg0k0dA39tuykVRwABlwjwN8MlgaAaCCDgKQESAJ4KJ41BwN0CJtzMMfB3dx+kdgggoJ8Afzv0ixk1RgAB9wqQAHBvbKgZAp4T8PpNHIN/z3VZGoQAAi4R8PLfD/52uKSTUQ0EDBEgAWBIoGkmAm4Q8OoNHDdvbuhd1AEBBEwQ8OLfEf6GmNBzaSMC7hEgAeCeWFATBIwQ8NLNGzdtRnRZGokAAi4U4G+JC4NClRBAQAsBEgBahIlKIuAdAS/ctDHw905/pCUIIKC3gO5/U/h7onf/o/YI6ChAAkDHqFFnBDQW0PlmjRs1jTseVUcAAU8L6Pq3hb8rnu6WNA4BVwqQAHBlWKgUAt4W0O1GjRs0b/dHWocAAt4R4O+Ld2JJSxBAIDoCJACi40qpCCAQRECXGzQG/nRjBBBAQE8BHf7O8DdGz75FrRHQXYAEgO4RpP4IaCrg5pszbso07VRUGwEEELhKgL81dAkEEEDgSgESAPQIBBCIm4DbbswY+MetK3BiBBBAIKoC/L2JKi+FI4CARgIkADQKFlVFwGsCbrkhY+DvtZ5FexBAAAH/Am74u8PfHHonAgjEU4AEQDz1OTcCCPgE4nFDxg0YnQ8BBBAwW4C/PWbHn9YjYKoACQBTI0+7EXCZQCxvxBj8uyz4VAcBBBCIkwB/e+IEz2kRQCBuAiQA4kbPiRFA4GqBaN+IMfCnzyGAAAII+BOI5t8f/vbQ5xBAwE0CJADcFA3qggACPoFI3ohx40WnQgABBBBwIhCpv0H8/XGizr4IIBArARIAsZLmPAggEJaA0xsxbrjCYuYgBBBAAIEAAvwdomsggICXBEgAeCmatAUBBBBAAAEEEEAAAQQQQACBAAIkAOgaCCCAAAIIIIAAAggggAACCBggQALAgCDTRAQQQAABBBBAAAEEEEAAAQRIANAHEEAAAQQQQAABBBBAAAEEEDBAgASAAUGmiQgggAACCCCAAAIIIIAAAgiQAKAPIIAAAggggAACCCCAAAIIIGCAAAkAA4JMExFAAAEEEEAAAQQQQAABBBAgAUAfQAABBBBAAAEEEEAAAQQQQMAAARIABgSZJiKAAAIIIIAAAggggAACCCBAAoA+gAACCCCAAAIIIIAAAggggIABAiQADAgyTUQAAQQQQAABBBBAAAEEEECABAB9AAEEEEAAAQQQQAABBBBAAAEDBEgAGBBkmogAAggggAACCCCAAAIIIIAACQD6AAIIIIAAAggggAACCCCAAAIGCJAAMCDINBEBBBBAAAEEEEAAAQQQQAABEgD0AQQQQAABBBBAAAEEEEAAAQQMECABYECQaSICCCCAAAIIIIAAAggggAACJADoAwgggAACCCCAAAIIIIAAAggYIEACwIAg00QEEEAAAQQQQAABBBBAAAEESADQBxBAAAEEEEAAAQQQQAABBBAwQIAEgAFBpokIIIAAAggggAACCCCAAAIIkACgDyCAAAIIIIAAAggggAACCCBggAAJAAOCTBMRQAABBBBAAAEEEEAAAQQQIAFAH0AAAQQQQAABBBBAAAEEEEDAAAESAAYEmSYigAACCCCAAAIIIIAAAgggQAKAPoAAAggggAACCCCAAAIIIICAAQIkAAwIMk1EAAEEEEAAAQQQQAABBBBAgAQAfQABBBBAAAEEEEAAAQQQQAABAwRIABgQZJqIAAIIIIAAAggggAACCCCAAAkA+gACCCCAAAIIIIAAAggggAACBgiQADAgyDQRAQQQQAABBBBAAAEEEEAAARIA9AEEEEAAAQQQQAABBBBAAAEEDBAgAWBAkGkiAggggAACCCCAAAIIIIAAAiQA6AMIIIAAAggggAACCCCAAAIIGCBAAsCAINNEBBBAAAEEEEAAAQQQQAABBEgA0AcQQAABBBBAAAEEEEAAAQQQMECABIABQaaJCCCAAAIIIIAAAggggAACCJAAoA8ggAACCCCAAAIIIIAAAgggYIAACQADgkwTEUAAAQQQQAABBBBAAAEEECABQB9AAAEEEEAAAQQQQAABBBBAwAABEgAGBJkmIoAAAggggAACCCCAAAIIIEACgD6AAAIIIIAAAggggAACCCCAgAECJAAMCDJNRAABBBBAAAEEEEAAAQQQQOD/Ab+EGJJzh7qIAAAAAElFTkSuQmC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3833000" y="1886152"/>
            <a:ext cx="18473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sz="16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967817" y="368833"/>
            <a:ext cx="5061001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8000" b="1" dirty="0" smtClean="0">
                <a:solidFill>
                  <a:srgbClr val="002060"/>
                </a:solidFill>
              </a:rPr>
              <a:t>э</a:t>
            </a:r>
            <a:r>
              <a:rPr lang="ru-RU" sz="8000" b="1" dirty="0" smtClean="0">
                <a:solidFill>
                  <a:srgbClr val="00B050"/>
                </a:solidFill>
              </a:rPr>
              <a:t>к</a:t>
            </a:r>
            <a:r>
              <a:rPr lang="ru-RU" sz="8000" b="1" dirty="0" smtClean="0">
                <a:solidFill>
                  <a:srgbClr val="002060"/>
                </a:solidFill>
              </a:rPr>
              <a:t>ск</a:t>
            </a:r>
            <a:r>
              <a:rPr lang="ru-RU" sz="8000" b="1" dirty="0" smtClean="0">
                <a:solidFill>
                  <a:srgbClr val="FF0000"/>
                </a:solidFill>
              </a:rPr>
              <a:t>а</a:t>
            </a:r>
            <a:r>
              <a:rPr lang="ru-RU" sz="8000" b="1" dirty="0" smtClean="0">
                <a:solidFill>
                  <a:srgbClr val="002060"/>
                </a:solidFill>
              </a:rPr>
              <a:t>ват</a:t>
            </a:r>
            <a:r>
              <a:rPr lang="ru-RU" sz="8000" b="1" dirty="0" smtClean="0">
                <a:solidFill>
                  <a:srgbClr val="FF0000"/>
                </a:solidFill>
              </a:rPr>
              <a:t>о</a:t>
            </a:r>
            <a:r>
              <a:rPr lang="ru-RU" sz="8000" b="1" dirty="0" smtClean="0">
                <a:solidFill>
                  <a:srgbClr val="002060"/>
                </a:solidFill>
              </a:rPr>
              <a:t>р</a:t>
            </a:r>
            <a:endParaRPr lang="ru-RU" sz="4800" dirty="0">
              <a:solidFill>
                <a:srgbClr val="002060"/>
              </a:solidFill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1656110" y="270909"/>
            <a:ext cx="8568952" cy="1519286"/>
          </a:xfrm>
          <a:prstGeom prst="roundRect">
            <a:avLst/>
          </a:prstGeom>
          <a:solidFill>
            <a:schemeClr val="accent5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b="1" dirty="0" smtClean="0"/>
              <a:t>э(с/кс)</a:t>
            </a:r>
            <a:r>
              <a:rPr lang="ru-RU" sz="9600" b="1" dirty="0" err="1" smtClean="0"/>
              <a:t>к?ват?р</a:t>
            </a:r>
            <a:endParaRPr lang="ru-RU" sz="96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254968" y="1450308"/>
            <a:ext cx="5024773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т</a:t>
            </a:r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р</a:t>
            </a:r>
            <a:r>
              <a:rPr lang="ru-RU" sz="8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а</a:t>
            </a:r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50"/>
                </a:solidFill>
                <a:effectLst/>
              </a:rPr>
              <a:t>к</a:t>
            </a:r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тор + </a:t>
            </a:r>
            <a:r>
              <a:rPr lang="ru-RU" sz="5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50"/>
                </a:solidFill>
                <a:effectLst/>
              </a:rPr>
              <a:t>к</a:t>
            </a:r>
            <a:r>
              <a:rPr lang="ru-RU" sz="5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Овш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73887" y="4319466"/>
            <a:ext cx="6118225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b="1" dirty="0" err="1" smtClean="0">
                <a:solidFill>
                  <a:srgbClr val="00B050"/>
                </a:solidFill>
              </a:rPr>
              <a:t>к</a:t>
            </a:r>
            <a:r>
              <a:rPr lang="ru-RU" sz="2800" b="1" dirty="0" err="1" smtClean="0">
                <a:solidFill>
                  <a:srgbClr val="002060"/>
                </a:solidFill>
              </a:rPr>
              <a:t>оп</a:t>
            </a:r>
            <a:r>
              <a:rPr lang="ru-RU" sz="2800" b="1" dirty="0" err="1" smtClean="0">
                <a:solidFill>
                  <a:srgbClr val="FF0000"/>
                </a:solidFill>
              </a:rPr>
              <a:t>А</a:t>
            </a:r>
            <a:r>
              <a:rPr lang="ru-RU" sz="2800" b="1" dirty="0" err="1" smtClean="0">
                <a:solidFill>
                  <a:srgbClr val="002060"/>
                </a:solidFill>
              </a:rPr>
              <a:t>ть</a:t>
            </a:r>
            <a:r>
              <a:rPr lang="ru-RU" sz="2800" b="1" dirty="0" smtClean="0">
                <a:solidFill>
                  <a:srgbClr val="002060"/>
                </a:solidFill>
              </a:rPr>
              <a:t>  </a:t>
            </a:r>
          </a:p>
          <a:p>
            <a:r>
              <a:rPr lang="ru-RU" sz="2800" b="1" dirty="0" err="1" smtClean="0">
                <a:solidFill>
                  <a:srgbClr val="002060"/>
                </a:solidFill>
              </a:rPr>
              <a:t>стр</a:t>
            </a:r>
            <a:r>
              <a:rPr lang="ru-RU" sz="2800" b="1" dirty="0" err="1" smtClean="0">
                <a:solidFill>
                  <a:srgbClr val="FF0000"/>
                </a:solidFill>
              </a:rPr>
              <a:t>О</a:t>
            </a:r>
            <a:r>
              <a:rPr lang="ru-RU" sz="2800" b="1" dirty="0" err="1" smtClean="0">
                <a:solidFill>
                  <a:srgbClr val="002060"/>
                </a:solidFill>
              </a:rPr>
              <a:t>й</a:t>
            </a:r>
            <a:r>
              <a:rPr lang="ru-RU" sz="2800" b="1" dirty="0" err="1" smtClean="0">
                <a:solidFill>
                  <a:srgbClr val="00B050"/>
                </a:solidFill>
              </a:rPr>
              <a:t>к</a:t>
            </a:r>
            <a:r>
              <a:rPr lang="ru-RU" sz="2800" b="1" dirty="0" err="1" smtClean="0">
                <a:solidFill>
                  <a:srgbClr val="002060"/>
                </a:solidFill>
              </a:rPr>
              <a:t>а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238088" y="3119137"/>
            <a:ext cx="6118225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200" b="1" dirty="0">
                <a:solidFill>
                  <a:srgbClr val="002060"/>
                </a:solidFill>
              </a:rPr>
              <a:t>Что за стр</a:t>
            </a:r>
            <a:r>
              <a:rPr lang="ru-RU" sz="4800" b="1" dirty="0">
                <a:solidFill>
                  <a:srgbClr val="FF0000"/>
                </a:solidFill>
              </a:rPr>
              <a:t>а</a:t>
            </a:r>
            <a:r>
              <a:rPr lang="ru-RU" sz="3200" b="1" dirty="0">
                <a:solidFill>
                  <a:srgbClr val="002060"/>
                </a:solidFill>
              </a:rPr>
              <a:t>нная машина,</a:t>
            </a:r>
          </a:p>
          <a:p>
            <a:r>
              <a:rPr lang="ru-RU" sz="3200" b="1" dirty="0">
                <a:solidFill>
                  <a:srgbClr val="002060"/>
                </a:solidFill>
              </a:rPr>
              <a:t>Сверху вертится кабина.</a:t>
            </a:r>
          </a:p>
          <a:p>
            <a:r>
              <a:rPr lang="ru-RU" sz="3200" b="1" dirty="0">
                <a:solidFill>
                  <a:srgbClr val="002060"/>
                </a:solidFill>
              </a:rPr>
              <a:t>К</a:t>
            </a:r>
            <a:r>
              <a:rPr lang="ru-RU" sz="4800" b="1" dirty="0">
                <a:solidFill>
                  <a:srgbClr val="FF0000"/>
                </a:solidFill>
              </a:rPr>
              <a:t>о</a:t>
            </a:r>
            <a:r>
              <a:rPr lang="ru-RU" sz="3200" b="1" dirty="0">
                <a:solidFill>
                  <a:srgbClr val="002060"/>
                </a:solidFill>
              </a:rPr>
              <a:t>вш — огр</a:t>
            </a:r>
            <a:r>
              <a:rPr lang="ru-RU" sz="4800" b="1" dirty="0">
                <a:solidFill>
                  <a:srgbClr val="FF0000"/>
                </a:solidFill>
              </a:rPr>
              <a:t>о</a:t>
            </a:r>
            <a:r>
              <a:rPr lang="ru-RU" sz="3200" b="1" dirty="0">
                <a:solidFill>
                  <a:srgbClr val="002060"/>
                </a:solidFill>
              </a:rPr>
              <a:t>мная лопата,</a:t>
            </a:r>
          </a:p>
          <a:p>
            <a:r>
              <a:rPr lang="ru-RU" sz="3200" b="1" dirty="0">
                <a:solidFill>
                  <a:srgbClr val="002060"/>
                </a:solidFill>
              </a:rPr>
              <a:t>Значит это — </a:t>
            </a:r>
            <a:r>
              <a:rPr lang="ru-RU" sz="3200" b="1" dirty="0">
                <a:solidFill>
                  <a:srgbClr val="00B050"/>
                </a:solidFill>
              </a:rPr>
              <a:t>экскаватор</a:t>
            </a:r>
            <a:r>
              <a:rPr lang="ru-RU" sz="3200" b="1" dirty="0">
                <a:solidFill>
                  <a:srgbClr val="002060"/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4083878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311327" y="2466372"/>
            <a:ext cx="2896970" cy="35255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Прямая соединительная линия 5"/>
          <p:cNvCxnSpPr/>
          <p:nvPr/>
        </p:nvCxnSpPr>
        <p:spPr>
          <a:xfrm flipH="1">
            <a:off x="6912694" y="368833"/>
            <a:ext cx="180020" cy="369670"/>
          </a:xfrm>
          <a:prstGeom prst="line">
            <a:avLst/>
          </a:prstGeom>
          <a:ln w="1016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6181103" y="1543043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6365833" y="4580597"/>
            <a:ext cx="6118225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680807" y="2624816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>
                <a:solidFill>
                  <a:srgbClr val="002060"/>
                </a:solidFill>
              </a:rPr>
              <a:t/>
            </a:r>
            <a:br>
              <a:rPr lang="ru-RU" sz="2400" b="1" i="1" dirty="0">
                <a:solidFill>
                  <a:srgbClr val="002060"/>
                </a:solidFill>
              </a:rPr>
            </a:br>
            <a:endParaRPr lang="ru-RU" dirty="0"/>
          </a:p>
        </p:txBody>
      </p:sp>
      <p:sp>
        <p:nvSpPr>
          <p:cNvPr id="9" name="AutoShape 2" descr="data:image/png;base64,iVBORw0KGgoAAAANSUhEUgAABAAAAAMACAYAAAC6uhUNAAAgAElEQVR4XuzdB5ycVb3/8d+22Zat2c2WZBPSew9IUQQCeIHQlIiAVFFQEESsfyFUvSqCEgRFMCAoXKQKiChKE0SR9Ep6tie72WzJlplt/3M2bNhkpzwz+8zMUz7PvV687jPnOed9nv/r/s/3OSWhV13ChQACCCCAAAIIIIAAAggggAACjhZIIABwdP/SOAQQQAABBBBAAAEEEEAAAQT6BAgAeBEQQAABBBBAAAEEEEAAAQQQcIEAAYALOpkmIoAAAggggAACCCCAAAIIIEAAwDuAAAIIIIAAAggggAACCCCAgAsECABc0Mk0EQEEEEAAAQQQQAABBBBAAAECAN4BBBBAAAEEEEAAAQQQQAABBFwgQADggk6miQgggAACCCCAAAIIIIAAAggQAPAOIIAAAggggAACCCCAAAIIIOACAQIAF3QyTUQAAQQQQAABBBBAAAEEEECAAIB3AAEEEEAAAQQQQAABBBBAAAEXCBAAuKCTaSICCCCAAAIIIIAAAggggAACBAC8AwgggAACCCCAAAIIIIAAAgi4QIAAwAWdTBMRQAABBBBAAAEEEEAAAQQQIADgHUAAAQQQQAABBBBAAAEEEEDABQIEAC7oZJqIAAIIIIAAAggggAACCCCAAAEA7wACCCCAAAIIIIAAAggggAACLhAgAHBBJ9NEBBBAAAEEEEAAAQQQQAABBAgAeAcQQAABBBBAAAEEEEAAAQQQcIEAAYALOpkmIoAAAggggAACCCCAAAIIIEAAwDuAAAIIIIAAAggggAACCCCAgAsECABc0Mk0EQEEEEAAAQQQQAABBBBAAAECAN4BBBBAAAEEEEAAAQQQQAABBFwgQADggk6miQgggAACCCCAAAIIIIAAAggQAPAOIIAAAggggAACCCCAAAIIIOACAQIAF3QyTUQAAQQQQAABBBBAAAEEEECAAIB3AAEEEEAAAQQQQAABBBBAAAEXCBAAuKCTaSICCCCAAAIIIIAAAggggAACBAC8AwgggAACCCCAAAIIIIAAAgi4QIAAwAWdTBMRQAABBBBAAAEEEEAAAQQQIADgHUAAAQQQQAABBBBAAAEEEEDABQIEAC7oZJqIAAIIIIAAAggggAACCCCAAAEA7wACCCCAAAIIIIAAAggggAACLhAgAHBBJ9NEBBBAAAEEEEAAAQQQQAABBAgAeAcQQAABBBBAAAEEEEAAAQQQcIEAAYALOpkmIoAAAggggAACCCCAAAIIIEAAwDuAAAIIIIAAAggggAACCCCAgAsECABc0Mk0EQEEEEAAAQQQQAABBBBAAAECAN4BBBBAAAEEEEAAAQQQQAABBFwgQADggk6miQgggAACCCCAAAIIIIAAAggQAPAOIIAAAggggAACCCCAAAIIIOACAQIAF3QyTUQAAQQQQAABBBBAAAEEEECAAIB3AAEEEEAAAQQQQAABBBBAAAEXCBAAuKCTaSICCCCAAAIIIIAAAggggAACBAC8AwgggAACCDhcoKFmj6EW5peMMHQfNyGAAAIIIICAPQUIAOzZb9QaAQQQQACBoAJGB/2BCiEM4AVDAAEEEEDAeQIEAM7rU1qEAAIIIOBigaEO/A+nIwhw8ctE0xFAAAEEHCdAAOC4LqVBCCCAAAJuFTB78N/vSAjg1jeKdiOAAAIIOE2AAMBpPUp7EEAAAQRcJxCtgT+zAVz3KtFgBBBAAAGHCxAAOLyDaR4CCCCAgLMFYjX4ZzaAs98jWocAAggg4A4BAgB39DOtRAABBBBwoECsB/+EAA58iWgSAggggICrBAgAXNXdNBYBBBBAwCkC8Rr8EwI45Q2iHQgggAACbhQgAHBjr9NmBBBAAAFbC8R78E8IYOvXh8ojgAACCLhYgADAxZ1P0xFAAAEE7CdglcE/IYD93h1qjAACCCCAAAEA7wACCCCAAAI2ErBaAKDpOCbQRi8QVUUAAQQQcLUAAYCru5/GI4AAAgjYScCKg38CADu9QdQVAQQQQMDtAgQAbn8DaD8CCCCAgC0ErDr478djFoAtXiMqiQACCCDgcgECAJe/ADQfAQQQQMAeAgQA9ugnaokAAggggICVBQgArNw71A0BBBBAAAElYPXBP7MAeE0RQAABBBCwhwABgD36iVoigAACCLhYgADAxZ1P0xFAAAEEEDBRgADAREyKQgABBBBAwGwBuwz+mQVgds9THgIIIIAAAuYLEACYb0qJCCCAAAIImCZAAGAaJQUhgAACCCDgegECANe/AgAggAACCFhVwG6Df2YBWPVNol4IIIAAAggcECAA4E1AAAEEEEDAogIEABbtGKqFAAIIIICATQUIAGzacVQbAQQQQMD5AnYNAHTP5JeMcH4H0UIEEEAAAQRsJkAAYLMOo7oIIIAAAu4QsPPgnwDAHe8orUQAAQQQsJ8AAYD9+owaI4AAAgi4QIAAwAWdTBMRQAABBBCIsQABQIzBeRwCCCCAAAJGBAgAjChxDwIIIIAAAgiEI0AAEI4W9yKAAAIIIBADAbsP/vuJ2AcgBi8Lj0AAAQQQQCAMAQKAMLC4FQEEEEAAgVgIEADEQplnIIAAAggg4D4BAgD39TktRgABBBCwsIBTBv/MArDwS0bVEEAAAQRcK0AA4Nqup+EIIIAAAlYUIACwYq9QJwQQQAABBJwhQADgjH6kFQgggAACDhBw2uCfWQAOeClpAgIIIICAowQIABzVnTQGAQQQQMCuAk4d/BMC2PWNpN4IIIAAAk4UIABwYq/SJgQQQAAB2wkQANiuy6gwAggggAACthMgALBdl1FhBBBAAAGnCTh98M8sAKe9sbQHAQQQQMCuAgQAdu056o0AAggg4BgBAgDHdCUNQQABBBBAwNICBACW7h4qhwACCCDgdAG3DP6ZBeD0N5n2IYAAAgjYQYAAwA69RB0RQAABBBwrQADg2K6lYQgggAACCFhOgADAcl1ChRBAAAEE3CLgtsE/swDc8mbTTgQQQAABqwoQAFi1Z6gXAggggIDjBQgAHN/FNBABBBBAAAFLCRAAWKo7qAwCCCCAgFsE3Dr4ZxaAW95w2okAAgggYEUBAgAr9gp1QgABBBBwvAABwAjH9zENRAABBBBAwGoCBABW6xHqgwACCCDgeAG3D/6ZBeD4V5wGIoAAAghYVIAAwKIdQ7UQQAABBJwrQABwoG/zS5gF4Ny3nJYhgAACCFhRgADAir1CnRBAAAEEHCvA4P/QriUEcOyrTsMQQAABBCwoQABgwU6hSggggAACzhUgACAAcO7bTcsQQAABBKwuQABg9R6ifggggAACjhFg8O+/K5kF4JhXnIYggAACCFhcgADA4h1E9RBAAAEEnCNAAEAA4Jy3mZYggAACCNhRgADAjr1GnRFAAAEEbCfA4D94lzELwHavNBVGAAEEELChAAGADTuNKiOAAAII2E+AAIAAwH5vLTVGAAEEEHCaAAGA03qU9iCAAAIIWE6Awb+xLmEWgDEn7kIAAQQQQCBSAQKASOX4HQIIIIAAAgYFCACMQREAGHPiLgQQQAABBCIVIACIVI7fIYAAAgggYECAwb8BpAG3EAKE58XdCCCAAAIIhCNAABCOFvcigAACCCAQpgABQHhgBADheXE3AggggAAC4QgQAISjxb0IIIAAAgiEIcDgPwysAbcSAkTmxq8QQAABBBAIJUAAEEqIvyOAAAIIIBChAAFAZHAEAJG58SsEEEAAAQRCCRAAhBLi7wgggAACCEQgwOA/ArQBPyEEGJofv0YAAQQQQMCfAAEA7wUCCCCAAAJRECAAGBoqAcDQ/Pg1AggggAACBAC8AwgggAACCMRAgMG/OciEAOY4UgoCCCCAAAL9AswA4F1AAAEEEEDARAEG/yZiqqIIAcz1pDQEEEAAAXcLEAC4u/9pPQIIIICAyQIEAOaCEgCY60lpCCCAAALuFiAAcHf/03oEEEAAARMFGPybiDmgKEKA6LhSKgIIIICA+wQIANzX57QYAQQQQCBKAgQA0YElAIiOK6UigAACCLhPgADAfX1OixFAAAEEoiDA4D8KqMwCiC4qpSOAAAIIuE6AAMB1XU6DEUAAAQSiIUAAEA3Vj8tkFkB0fSkdAQQQQMAdAgQA7uhnWokAAgggEEUBBv9RxGUWQGxweQoCCCCAgCsECABc0c00EgEEEEAgmgIEANHUZRZAbHR5CgIIIICAGwQIANzQy7QRAQQQQCCqAgQAUeU9pHCWAsTOmichgAACCDhPgADAeX1KixBAAAEEYijA4D+G2OpRBACx9eZpCCCAAALOEiAAcFZ/0hoEEEAAgRgLEADEFpwAILbePA0BBBBAwFkCBADO6k9agwACCCAQQwEG/zHEHvAoQoD4uPNUBBBAAAH7CxAA2L8PaQECCCCAQJwECADiA08AEB93nooAAgggYH8BAgD79yEtQAABBBCIkwABQJzg1WMJAeJnz5MRQAABBOwrQABg376j5ggggAACcRRg8B9HfAKA+OLzdAQQQAAB2woQANi266g4AggggEA8BQgA4qnPDID46vN0BBBAAAG7ChAA2LXnqDcCCCCAQNwEGPzHjf6QB7MMwBr9QC0QQAABBOwjQABgn76ipggggAACFhEgALBGRxAAWKMfqAUCCCCAgH0ECADs01fUFAEEEEDAAgIM/i3QCQOqQAhgrf6gNggggAAC1hYgALB2/1A7BBBAAAGLCRAAWKtDCACs1R/UBgEEEEDA2gIEANbuH2qHAAIIIGAhAQb/FuoMZgFYszOoFQIIIICApQUIACzdPVQOAQQQQMBKAgQAVuqNj+vCLABr9gu1QgABBBCwngABgPX6hBohgAACCFhQgMG/BTuFWQDW7hRqhwACCCBgOQECAMt1CRVCAAEEELCaAIN/q/WI//owE8Ae/UQtEUAAAQTiJ0AAED97nowAAgggYBMBAgB7dBQBgD36iVoigAACCMRPgAAgfvY8GQEEEEDABgIM/m3QSQOqSAhgr/6itggggAACsRUgAIitN09DAAEEELCZAAGAvTqMAMBe/UVtEUAAAQRiK0AAEFtvnoYAAgggYCMBBv826ixmAdizs6g1AggggEBMBQgAYsrNwxBAAAEE7CRAAGCn3vq4rswCsGe/UWsEEEAAgegLEABE35gnIIAAAgjYUIDBvw07jVkA9u40ao8AAgggEHUBAoCoE/MABBBAAAE7ChAA2LHXmAVg716j9ggggAAC0RYgAIi2MOUjgAACCNhOgMG/7brMb4VZCuCMfqQVCCCAAALmCRAAmGdJSQgggAACDhEgAHBGRxIAOKMfaQUCCCCAgHkCBADmWVISAggggIADBBj8O6ATBzSBEMBZ/UlrEEAAAQSGJkAAMDQ/fo0AAggg4DABAgBndSgBgLP6k9YggAACCAxNgABgaH78GgEEEEDAQQIM/h3UmcwCcGZn0ioEEEAAgSEJEAAMiY8fI4AAAgg4ScBKAUCNr1XebaqSPd42KU4dJifllkluSqqTuGPWFmYBxIyaByGAAAIIWFyAAMDiHUT1EEAAAQRiI2CVwb8e+D+5e5NsbtsnvQOanpKYKAtzR8tZBeMlKSEhNigOegohgIM6k6YggAACCEQsQAAQMR0/RAABBBBwkkC8A4D2nm55qX6rvK2++nf29Pil1cP+o7KL5YtFU8WTmOQk/qi3hQAg6sQ8AAEEEEDABgIEADboJKqIAAIIIBBdgXgO/vVX/g+aa+Xpui3S1OUN2VAdApw+fGzfTACu8AQIAcLz4m4EEEAAAecJEAA4r09pEQIIIIBAmALxCgBauzvl8dqNsmr/nkOm+4eq/qxhhXLNyNmhbuPvhwkQAPBKIIAAAgi4XYAAwO1vAO1HAAEEXC4Qr8G/XuP/SM16aejqCKsHylKz5KqRs6QwJT2s33HzAQFCAN4EBBBAAAE3CxAAuLn3aTsCCCCAgMQ6ANBT/v/asFNe3rs94Fp/f92iNwE8PmeknFkwQdJZ/x/xm0sAEDEdP0QAAQQQcIAAAYADOpEmIIAAAghEJhDrwb9PbfT3+90b5X215n/gDv/Baq/X/I9Pz5UvFk+VEk9mZA3lV4cIEALwQiCAAAIIuFWAAMCtPU+7EUAAAQRi+vVfr/d/qHqtbGxrMCyfk5wqiwsnygK18z8H/xlmC3kjAUBIIm5AAAEEEHCoAAGAQzuWZiGAAAIIBBeI5df/fWp3/19VrZZdHc2GuiUpIUFN9y+TswvHM93fkFj4NxEChG/GLxBAAAEE7C9AAGD/PqQFCCCAAAIRCMQqANCD//urVklFR4uhWo7wpMtlxTPUtP+cvmUCe3xtsqGtXra0NUmVd7+0dvuko7e7b/8APSsgPSlFspM8MnPYcDkmu1RKU4cxW8CANAGAASRuQQABBBBwnAABgOO6lAYhgAACCIQSsOLgXw/mF2QVyflFk2VHe5O81VgpW9sbpUPtGxDOpQOEcwsmytysEQQBIeAIAcJ5s7gXAQQQQMAJAgQATuhF2oAAAgggEJZALAKA5m6vLK1QX/69ob/8pyYkyol5o2VvZ7us3l8vPvWFfyiXDhOOzx0l56n9AzycGBCQkgBgKG8Zv0UAAQQQsKMAAYAde406I4AAAghELBCLwb/e7f9hteHf6tZ6Q/VMVgFAd2+P4ZMBjBSqQ4CT8spk8YjJzAQIAkYIYORt4h4EEEAAAacIEAA4pSdpBwIIIICAIYFoBwB63f7Tez6U1/dVmDqgN9S4w27KVPsDfH3kHBmr9hPg8i9AAMCbgQACCCDgJgECADf1Nm1FAAEEXC4Q7cG/5v1Pc638rna9+qKvo4ChX/pEgIzEFFVQr+iFAe3qOMFwSr64eKp8Mmfk0Cvi4BIIARzcuTQNAQQQQOAQAQIAXggEEEAAAdcIRDsAaOz0ys8rlkttZ1vEpnrqfllqlizILpY5wwplhCfj4BT+/V0+ubtyuVR7Ww2Vn6jCg8uKp8snVFlcgQUIAHg7EEAAAQTcIkAA4Jaepp0IIICAywWiPfjXvH/fVy7P7Nkc1hd6/Ts96C9KyZAT8kfJUVkloqfuH37pr/4v1G2V1/btMjy7oFiVeUPZfMlNSXV574duPiFAaCPuQAABBBCwvwABgP37kBYggAACCBgQiHYAoAfo91askI1tDQZqc+CWlMREmZNZKGcUjJMST2bA37Wqaf+P126UVfv3GA4X0tTu/18unSkzMgsM18fNNxIAuLn3aTsCCCDgHgECAPf0NS1FAAEEXCsQ7cG/hm3v7pK71fR/I8f+6YH/MdklclbBeMlK8gTtl81t++SRmvXS0NVhuP+y1AyCL5XMlKmZ+YZ/w40ihAC8BQgggAACThcgAHB6D9M+BBBAAAGJRQCgmR+v3SDvNFUHFNdT/edmjZALi6aEHPi3q6ME/1S3Td5uqjA85V8/eJza8f+KkhlSmJJOz4cpQAAQJhi3I4AAAgjYToAAwHZdRoURQAABBMIRiNXgX9epyrtf7q9aLXs72wdVUa/Hv6Rkuow3cCTfjo4mebR6fVibCepZBcfnjJJz1KwCj5r+zxWZACFAZG78CgEEEEDAHgIEAPboJ2qJAAIIIBChQCwDAF3FOjX41zMB9NR9fRWptf1nq0G5/vKvZwAEu/TRgX9t2CmvNOyQzp4ewy0e4UlXu/3PMBQuGC7UpTcSALi042k2Aggg4BIBAgCXdDTNRAABBNwoEOvB/1CM9UZ/y2rWyfrWvYY3+jvw1X+knFkwQdL56j8U/kN+SwhgGiUFIYAAAghYTIAAwGIdQnUQQAABBMwTsEsAUOttlQeqV8tuX5vhxoezpMBwodzYJ0AAwIuAAAIIIOBUAQIAp/Ys7UIAAQQQiNnmf0Ohbu72ytKKVYZOD9DP0V/9F+aO7jtBICkh1KKCAzWr72yT5S11sk0tS6j2tUpHT5ckJiRKsVqeMCo1UxZkFcuYtGzD5Q2lvXb5LSGAXXqKeiKAAAIIhCNAABCOFvcigAACCNhKwOozAPQ6/4dq1srq/XWGXPVX/8tKp8vYtJyQ9+slBW83Vcob+yqlqcsb8n5PQpLMU/sUnDdiYsgTCkIW5oAbCAAc0Ik0AQEEEEBgkAABAC8FAggggIAjBaw++Nfoa9TA/6HqdeLr7Q7aB/o7/1HZxXJB0dSQa/31RoKv76uQl/ZuE686SjDcK1XtJaA3LTwpb3TITQvDLdtO9xMA2Km3qCsCCCCAgFEBAgCjUtyHAAIIIGArATsEAL+pXqum5u8O6qqn+Z9ZME7+J39syAG5PobwIVVmjZrmP5RLBw4LsorkouJpIQOHoTzHyr8lALBy71A3BBBAAIFIBQgAIpXjdwgggAAClhWww+BfT9G/p2K5VKpBe6BLD8RPyiuTxSMmhxz8v9tYJU/t+VC8vcaPDwzVgbMzC+TK0pniieEJA3q/gk1qr4L+YxAL1RGHE9LzJC2Gdeh3IQQI9YbwdwQQQAABuwkQANitx6gvAggggEBIAacEAJmJKXJD2TwpS8sK2OZe9ZdXG3bIS/XbRU//N/MKJ4AY6nP1rIXf126Ube2Ng45B1PUYrTYpPK9wokzMyAsZhgy1LgQAZglSDgIIIICA1QQIAKzWI9QHAQQQQGBIAnYY/OsG6i/c91aulC3t+wK2N1FN/9eD3oVqPb6/Sw/3X6jbKq/t22X64L//eXpzwCtKpstctUFgtK71rXvl4Zp10qZmRQS7dBBQpE4uuEQtTRifHnojRDPqyywAMxQpAwEEEEDAKgIEAFbpCeqBAAIIIGCKgF0CAN3Yv+8rl2f2bB70xXsghD727xPqmL7jc0dJiRr8DpyO/4ba7O/pus1hDf6zkjx9MwpGp2bJvq4O2dHRJHW+9qB1GKcG29eNmheV/QD0vgVLq1ZKY2fokwr6XXQQMEnNBLigaEqfSTQvAoBo6lI2AggggECsBQgAYi3O8xBAAAEEoiZgp8G/RmhXu/QvrVwh29ubwjY5MNm/V02H18Ph0Jc+QvCi4ql+p9CvU1/gH1Vf4FsCfIFPTUiUq0fOlmmZw0M/KIw7htJ+/RgdjhyfM1JtkjghKuFEf1MIAcLoVG5FAAEEELC0AAGApbuHyiGAAAIIGBWw2+C/v136C/j9Vatlb2e70aaKXuqvVgcYuvQgeWHuaDlLHe2nTxTwd+k6PFi9Rnb72gKWuUidRHDm8HGGnmn0pveaauSx3RukZ4h7F+Qkp8pitVRigToq0SCL0SoevI8QIGwyfoAAAgggYEEBAgALdgpVQgABBBAIX8CuAYBuaa23VR6oXh10AB6+iPTtnH9h0VT5hBoYB7o2tjbIb2vWBvz63/+7+epYwK+oEwHMuvQeCL+sXimbWgPvgRDOs/TAf3x6rnxRzXKIxrIAAoBweoN7EUAAAQSsKkAAYNWeoV4IIIAAAoYF7Dz472+kng7/5O6N8n5zbdD1+P37/If60p2RlCJXlsyQ6UGm7Yez/l5P/79+1FzDfRLqxoqOFvl5xQpp7Qm88Z+esaD/qyuMow31b+YMGyGfL5wkuSmpoaoR1t8JAcLi4mYEEEAAAQsKEABYsFOoEgIIIIBAeAJOCAD6W1yppuO/UL9VNqh1+f6O9dMBQKjBv/7y/2X1tX5GZkFASP0F/iH15X/1/jpD2GYHAP9qqpbHajf4DTt0+xaoGQcXqd3+PWr/gQ9adsuzdVukqcv4RoE6CJickS+L1LIFvYlhKDMjCAQARpS4BwEEEEDAygIEAFbuHeqGAAIIIBBSwEmD/4GN9akZAVvaG2Wr+leFt6VvmUBHT5f41MC9o7c74IBWD3RPyiuTxSMmBx30rlED/4eq14lPlWXk0mWer8o063pqz4fyujrFwN81wpMu3xw1X/JS0g7+Wc+QeE6dePDPxqqgMyQOL0976P0PTh8+1pSqEwKYwkghCCCAAAJxEiAAiBM8j0UAAQQQMEfAqQFAIJ1n1Jfw1xp2BcTTu/3fUDY/5PT331SvleXqy7qRSw+iL1Ff44/NKTVyu6F77q1c2TfLwd8VbL8BXecnd28KuWfBwHLNDC8IAAx1LzchgAACCFhUgADAoh1DtRBAAAEEQgu4bfCvRYJ9Odd/NzLYberyyd0VHxjedDAzMUWFCvOkLC0rdKcYuEMvP9ABwJZ2/xsAnpI/Rs5Tu/oHuurUiQnL1LGFRo5P9CTo5RAzZNawQgM1M3YLIYAxJ+5CAAEEELCeAAGA9fqEGiGAAAIIGBQgABgMdbHaBf+TOSODCuqB89KqldLe3WVIekpmnlxbOlf0kYJmXK3dnXJPxXLR+x34u4y0Qe+P8Pq+cnmpfpt4g2wSuCC7SG2GONOUPQD660oAYMZbQBkIIIAAAvEQIACIhzrPRAABBBAYsoAbB/8aLdQMACODZz31/tdVq4MOnPs7KFFtpndJ0TQ5JqdkyH3WX0CoGQhG2tBfVo2vVZ7Zs1nWqzb1n5Cg/6aXLcxWX/0vUychpKtNEc2+CAHMFqU8BBBAAIFYCBAAxEKZZyCAAAIImC7g1gDgnaYqebx2Y0DPRQXj5Ey1832wa1NbgzygAwC1sV6oS++gf92oeaYOovf42uWu8v9Kc7dv0ONT1a7/V4+cLfrUgXCuxk6v/L1xl6xqOXCqgV4K8encMtGnAUTjIgCIhiplIoAAAghEW4AAINrClI8AAgggYLqAWwf/GjLU9P3hKWoHfbVev0D909+lv5LrnfSfVl/NQ50AoI8TvLp0tkzNzDe1D6MRAJhaQYOFEQIYhOI2BBBAAAHLCBAAWKYrqAgCCCCAgFEBNwcAegO9X1avlE2t/jfQ04ZFngz5kpr6PiYt+yCpHvhvadunpstvkXJvs6Gj9M4pHC+n5ZtzfN7Avg0WYkQ6A8Dou2PmfQQAZmpSFgIIIIBALAQIAGKhzDMQQAABBEwTcPPgvx9xZcsetQv++qBf8PXE9+xkj4xMzZIWtet/XWebdBiY8j+wozCjjBYAACAASURBVPKT09QO+jNFLwPwd+lQobGzQ5rUVP5dHc3qWcMkNzlV8tTvgk29D7YHQVaSR76ljjEsTs007Z2JZkGEANHUpWwEEEAAAbMFCADMFqU8BBBAAIGoChAAiOhZAA/VrJXV+w+sd4/mpb/In104Qa2pH923sZ7ewf+dpmp5V/2rXoUKejf+wy89+B+RkimnqHX4R+eUDgoDggUA2SoA+PboI2WEx/8Shmi2NZKyCQAiUeM3CCCAAALxEiAAiJc8z0UAAQQQCFuAwf/HZM3dXllasUoqvC1hO4b7Az3w18sJ0pKS+5YR+Bv0ByozR80IOH/EJJmfVXTwln+p8OCx2g1+lyHo+78zer7awyAj3GrG7X5CgLjR82AEEEAAgTAFCADCBON2BBBAAIH4CRAAHGpf5d0v96vd/Pd2tketU/T3/QQ1VD/wz8h21Ne/0rvyf65wUt9sgGAnGYxSywi+qZYAZCalRK1NZhdMAGC2KOUhgAACCERLgAAgWrKUiwACCCBgqgCDf/+c+7q88nD1Wtna3hiRtx6Qz8wsUCFCh5/ZBHrgH+mw/9Dq9IcAi0dMlmfrtshrDbv81vcINdPgBhUA6BMI7HQRAtipt6grAggg4F4BAgD39j0tRwABBGwlQAAQuLv0lPzX91XIKw07pE2t0Tdy6YH/rMxC+WzhxL719u1qg8BHa9b17Sugv/YP7Zu//xroZ15QNEXW7K9X//K/f8G0zOFy/ai5RppgqXsIACzVHVQGAQQQQCCAAAEArwYCCCCAgOUFGPwb6yIdBKxtrZe3GyulvKNF9qvd+fu36NNf4IepDfZGp2XJkVnFMjdrxKCv7Pr3f23YKS/t3S7daqPBBDVgN/vSJwskqnLrAyxb+LRaKnChmiVgx4sQwI69Rp0RQAABdwkQALirv2ktAgggYEsBAoDYdZueAfCwOmHApwKAeFyfUzMSTs0fE49HD/mZBABDJqQABBBAAIEoCxAARBmY4hFAAAEEhibA4H9ofuH8emNrg/y6erV0qOUARi+9a/8CNZvgE9klUuLJVJv8JYrenPBlNYtAT/MffEhg4JI9CUly1chZMkMtA7DrRQhg156j3ggggIA7BAgA3NHPtBIBBBCwrQABQGy6LtxjBfXAX3+tX6CO99Nr+w+/9MD/6T0f9u1NYDQEyE9Ol2+rIwDzU9Ji0+goPIUAIAqoFIkAAgggYJoAAYBplBSEAAIIIGC2AIN/s0X9l6cH6E/t/lDeaKwI+UA91D8qu1ht5jdV0oPs1K/L/GdjlQoBNouv19iMAv3l/1q1AaD5Ow+EbJapNxACmMpJYQgggAACJgoQAJiISVEIIIAAAuYKEACY6xmotF3eZllasapv08BgV0pioiwaPk4+k39E0EG6Hvy/ULdVXtu3S/TGgkYuPei/qHiqfCpnpJHbLX0PAYClu4fKIYAAAq4WIABwdffTeAQQQMC6Agz+Y9c3j9dukHeaqkMO/s8rmCgnqF36Q13/aa6V39WuNzz41+Xp0wFuHD1PClIyQhVvi78TAtiim6gkAggg4DoBAgDXdTkNRgABBOwhQAAQm35q7e6UeyqWS6XauC/Qpdf4Ly6cJCcaGPzr4/3uqVghewMc8xfoGZ/MKZWLi6fFptExeAoBQAyQeQQCCCCAQNgCBABhk/EDBBBAAIFoCzD4j7bwx+VXdLTIz9WAvbWnM+BDF2QXyZUlMw2tzX9eTf1/tWFnWA3ISEqRa0pny4SM3LB+Z/WbCQGs3kPUDwEEEHCfAAGA+/qcFiOAAAKWFyAAiF0XbWjdK7+uWi3e3h6/D81Vu/1/o2xe3xF/oS59ksDd5Suk1tca6tZD/n5sdqlcUjLNUMAQVsEWuJkQwAKdQBUQQAABBA4KEADwMiCAAAIIWEqAwX9suyNUADBrWKFcM3K2oUptb2+SpVUrpb27y9D9+qZiteb/hrL5kpuSavg3drqRAMBOvUVdEUAAAecLEAA4v49pIQIIIGAbAQb/se+qUEsAjlFr8y8zuDZfb/73qNr8r8fgzv9p6hjBL5fOlBmZBbFveAyfSAgQQ2wehQACCCAQVIAAgBcEAQQQQMAyAgQAse+KUJsA6i/z142cKyNThwWsXIs6PvCl+u3yXlON+Hq7DTVCHylo9FQBQwVa+CYCAAt3DlVDAAEEXCZAAOCyDqe5CCCAgFUFGPzHr2dCbdw3wpMuF46YKpMy8kSfCKAvHRys2V8v7zXXyNb2fWEd+ZeakCjnj5gsx+WOjF+jY/xkQoAYg/M4BBBAAAG/AgQAvBgIIIAAApYQIACIXzfoIwB/oU4C0F/yg1166J+WmCwdPV3SG2F19Y7/l6slBXpvATddBABu6m3aigACCFhXgADAun1DzRBAAAFXCRAAxLe7X6zfJq/s3RHxwN5o7UemZspXR86RwpR0oz9xzH2EAI7pShqCAAII2FaAAMC2XUfFEUAAAecIMPiPf1/6errl4eq1srq1PuqVyVFHC16iZgHMyBx+yLN0Hco7WmTF/t2ys71Z9nS2Hfz7CHVaQIkKD+ZnFcnkjPyDSxGiXlkTH0AAYCImRSGAAAIIRCRAABARGz9CAAEEEDBTgADATM3Iy2ru9srSilVS4W2JvBCDv9SbAC7MHS1nFYyXGl+r/Kl+q2xsa5DOnp6QJXgSkuSYnBI5s2CcZCV5Qt5vlRsIAKzSE9QDAQQQcK8AAYB7+56WI4AAApYQYPBviW44WAkdAjxUtU42q439on3pfQT0UYD6y38kewqkqt9+fsQkOS5npBzYmtD6FyGA9fuIGiKAAAJOFiAAcHLv0jYEEEDABgIEANbrJD0gf0F9kX+zsTKs3f37W5Ktvsofl1uqTgmokypv66AGHhjsH/ifCUMcuuuB/1HZxfLFoqniUYGA1S8CAKv3EPVDAAEEnC1AAODs/qV1CCCAgKUFGPxbuntEnw7wfN0WWd+6N+QXej0QL/Jkyql5o+XonNK+Nfr7urzyq6rVsquj+WBD9bA/QZV24J/mfLfXpehTBa4smUEIYO1XitohgAACCMRZgAAgzh3A4xFAAAE3CxAA2KP3O9SMgJUte2St2iCwSoUCrR8dF5ibnCalamO+6ZkFMlsNwPV0/sOvdvXbP9RukA9adkuPSV/9/anpEODk/NFyXuEky6MyC8DyXUQFEUAAAccKEAA4tmtpGAIIIGB9AQIA6/eRGTXUX/tf2btdXqrfHnImweHP0wP7zI82+tPBQ7C9AjKSUuSa0tkyISPXjGpHtQxCgKjyUjgCCCCAQAABAgBeDQQQQACBuAgw+I8Le1weqnf2f6hGHTGo9gQwculB/1R11N9JajnBNHVUoF5OoK/W7k61JGGrvNNUFTAI+KRafnCxOmLQ6hcBgNV7iPohgAACzhQgAHBmv9IqBBBAwPICBACW7yLTKvjGvgp5um6zoQ0FS9Q+ApeXTJcxadl+n69nADy1+0N5o7HC79+LPBlyY9kCyUm29vGABACmvV4UhAACCCAQhgABQBhY3IoAAgggYI4Ag39zHO1QSn1nu9xTsUL2qn8Gu/Q3/uNzR6k1/BNDbuS3Tm1K+GDVGvH1dg8qUp9A8O3RR8oIT7rleQgBLN9FVBABBBBwnAABgOO6lAYhgAAC1hcgALB+H5lVQz1l/9WGnUGLS1RT/M8cPk5OGz7W0LkA7zXVyGO7N0hP7+AdAQgAzOo5ykEAAQQQcKIAAYATe5U2IYAAAhYWYPBv4c4xuWrN3V65u3yF1PpaQ5acqk4QWKRCgBPULACPn9ME+gvQRwveX7VKKjpa/JaZn5yuZgDMl/yUtJDPtMINzAKwQi9QBwQQQMA9AgQA7ulrWooAAghYQoAAwBLdEJNKbFBT9X9dtVq8vT2Gn6d38j8qq1gtBxipjhgcdnBGQLf62q+PEny2bos0qRAg0DUlM0+uLZ0rKYmJhp8ZzxsJAOKpz7MRQAAB9wkQALivz2kxAgggEDcBBv9xo4/Lg99Um/89uefDiJ+td//PSEzp+31bT2fITQT1/ZcWT5dPZBdH/Mx4/JAQIB7qPBMBBBBwpwABgDv7nVYjgAACcREgAIgLe9we+pQa/L+uQoBYXbMzC+TK0pkhNxGMVX2MPocAwKgU9yGAAAIIDFWAAGCogvweAQQQQMCQAIN/Q0yOuilYAJCm1vmfkFsm7zXXBJ3SbxSkLDVLriubI9lJqUZ/Yqn7CAEs1R1UBgEEEHCsAAGAY7uWhiGAAALWEiAAsFZ/xKI2wQKA/t36s5I98sa+8r6TArw9g4/1M1LPIk+GfK10thSnZhq53ZL3EABYsluoFAIIIOA4AQIAx3UpDUIAAQSsJ8Dg33p9EosaBdsDIFOt7b+hbJ6UpWX1VaVdDf7faqzoWzIQbJO/gfVOUP/LvKwiuahoimSqzQPtfhEC2L0HqT8CCCBgfQECAOv3ETVEAAEEbC9AAGD7LoyoAcFOAdCD94uKp8qnckYeUnav+t+2tzfJ39SMgC3tjdLa3Tno2Xr5wCy13v/0gnFS4rHvV//DG0YAENFrxo8QQAABBMIQIAAIA4tbEUAAAQTCF2DwH76ZU37R3O2Vu8tXSK2v1W+TxqXnyHWj5km6GtAHujrUzIDmLt/BP2cmJRv62q+PDdzX1SG7OpoP+b0+HnBsWo4MT0kXHSRY7SIEsFqPUB8EEEDAWQIEAM7qT1qDAAIIWE6AAMByXRLTCj1ft7Vvfb+/S88COCmvTBaPmCz63w/1qu9sk7cbq2XV/j2yx9cmejZBoEs/L1vtPzBdzSQ4NX+MZWYSEAAM9S3g9wgggAACwQQIAHg/EEAAAQSiJsDgP2q0tim4vrNd7qlYIXvVP/1dSQkJsrhwkpyogoBILv2l/99N1WrJwC7ZrQKAYIP+YGHA+PRc+aJakmCFJQWEAJG8CfwGAQQQQMCIAAGAESXuQQABBBAIW4DBf9hkjv3BG2pjv6frNoserAcKAU7OGyNnF4wXHQgYuXRJHzTXynNqhkGDmupvxqWXByzMHS1nhVEPM557eBkEANFQpUwEEEAAAS1AAMB7gAACCCAQFQECgKiw2rJQn1rH/3D1WlndWh+0/sUpGX0bA07MyAu6JEBvDPh47ca+qf6RfPEPVgkdP8weViiXlcwIujdBtDuCECDawpSPAAIIuFOAAMCd/U6rEUAAgagLEABEndhWD9AbAi6tWCUV3paQ9c5JTlVLAkbJcTmlkp2Uesj9u7zN8mDV2oBLCkIWbvCGBdlFcmXJTFP2JjD4yENuIwCIRI3fIIAAAgiEEiAACCXE3xFAAAEEwhZg8B82mSt+UOttlQeqV8tutUGf0SsrySPj0rJlgpoV0NnbLa81lEt7T5fRn0d8X7Z67rdHHykjPOkRlzHUHxICDFWQ3yOAAAIIHC5AAMA7gQACCCBgugABgOmkjimwTm0G+KuqVVKlwoBwrv6p/sZ2CDi0ZP2bTDWgz1MzC/LVv/arJQQ1asPAdvXPQEsIxqjQ4Yay+SwDCKeTuBcBBBBAwPICBACW7yIqiAACCNhLgMG/vforHrXVa/iX1ayT9a17Da3hPzBI71XT8Y0P//VmgpMz8uXE3FEyRf3Tk5g0qKm6Hn9Vpwe82VghXrVPwcDrvMKJcoo6HjDeF7MA4t0DPB8BBBBwlgABgLP6k9YggAACcRcgAIh7F9iiAnpQ/25TlTyrdvFvUwPxQFffwQFq3G906K938j8mu6RvJ3+9fMDIVd7RIg9UrZZ9A04T0OUsGj5OPpN/hOFnG3lWuPcQAIQrxv0IIIAAAsEECAB4PxBAAAEETBNg8G8apWsKaldf3l/du1Pebqr0HwR8FAAYASlLzZIvlc6QEk+mkdv77tFLEh6tWS/b2hsHzUbQocPJ+aPlc4WTCAEMi3IjAggggICVBQgArNw71A0BBBCwmQABgM06zELV7Vaf+jeoJQHvqFkBm9oapEMFA/rrf0JC6ARAD9SPV1P99bR9f1P9/TWzfwbCH/dsHjT9f+D9einBBUVT5FM5I+OmxSyAuNHzYAQQQMBxAgQAjutSGoQAAgjER4DBf3zcnfrUpi6ffNBSKy/UbxVfT0/AZuoB+pkF4+R/8sca/krf0u1TexCsl40G9yCYljlcrh81N67UhABx5efhCCCAgGMECAAc05U0BAEEEIivAAFAfP2d+PSV+/fIw9XrpKvXfwCgv/yflFcmi0dMNjT411/9P2iulaf2fCgtQfYdGGjZvwzgPLUMIJ4XAUA89Xk2Aggg4BwBAgDn9CUtQQABBOImwOA/bvSOfrBeDvB47caAbSxOyeg7qi83JTWkg97x/w+7N8mKlt2GTh7QBerB/6xhhXJlyQzDSwtCVmQINxACDAGPnyKAAAII9AkQAPAiIIAAAggMWYAAYMiEFOBHIFQAYHRq/jo11f+x2g3S1OU17KyXFpycN0bOVqcJ6H9vhYsAwAq9QB0QQAABewsQANi7/6g9AgggEHcBBv9x7wLHVkAP3B+sWiO+3m6/bZyYnte3Nl8f2efv0icMPFe3Wf7ZWGX4q78uJyc5VS4pniYz1Np/q12EAFbrEeqDAAII2EuAAMBe/UVtEUAAAcsJEABYrkscU6GGzg65q3y5NHS1+22T/jK/WK3NP1HtAzDw8qmB/z/V8gF9vGCz2vDP6KW/809Vg/4rSqZLVpLH6M9ieh8BQEy5eRgCCCDgOAECAMd1KQ1CAAEEYifA4D921m59kt6w7/V9FQGbrwft49NzZboauHeqzQI/bG2Qcl+LdAY5OcBfYakJiXJ24QS1qeBoQxsKxrM/CAHiqc+zEUAAAXsLEADYu/+oPQIIIBA3AQb/caN31YObu72ytGKVVHhbotbuEk+mfLl0poxMHRa1Z5hdMCGA2aKUhwACCLhDgADAHf1MKxFAAAHTBQgATCelwAACVd79srRqpTR2Gt/Ezwimnj3wqdyR8lm1jCA9McnITyxzDwGAZbqCiiCAAAK2EiAAsFV3UVkEEEDAGgIM/q3RD26qhQ4BHqpeKzW+VlOanZWUIhcUTZH5WUWmlBePQggB4qHOMxFAAAF7CxAA2Lv/qD0CCCAQFwECgLiwu/6hvUpg3f56eaOxQso7WmS/2uAvVX2512v/u3v1X0Nf+qv/pIw8ubxkhuSp3f6NXrr0ahVCrGmtkx1tTVKtgoiOnq6DP09LTJZStZRgvCp7zrBCGeHJiPpeAgQARnuP+xBAAAEE+gUIAHgXEEAAAQTCEmDwHxYXNw8Q0Lvz13e2y/aOJtmrdvivUoP4YFdaUrKMScuWRDWULkvLkuykVMlO9kjaR9P1W1QAsKxmvWxUxwUaGf7r4wJPzx8rn8k/QvQJAqEuXeb29ib5W8NO2aA2Fwx0HKG/cjLUDINjsovltOFjo3qiACFAqF7k7wgggAACAwUIAHgfEEAAAQTCEiAACIvL1Tf3fzV/Vx3Jt0p9uW9Qg38jA/VQaHronq4G2D3qy3+HChWMXCM86ep4vxkyNi0n5O16NsEHLbvlhbqt6gjCjpD3B7tBz1A4c/h4dbpAmaHQIdyHEQCEK8b9CCCAgLsFCADc3f+0HgEEEAhLgMF/WFyuvVkPoN9S0/RfbdglTV3mbtwXCWqRmo5/WfF00f/MVMFBsGuHmp3waPV6qe1si+RRAX8zQR1VeKU6aSCcZQdGK0AIYFSK+xBAAAEECAB4BxBAAAEEDAsQABimcu2Ny9WX86f2bLbEwN9fJ+ip/8NUCFDsGSajUtWafTUwn5Ce1/ef/VVN9X+lYYd09vREpf90APG10tlSrJ5r5kUAYKYmZSGAAALOFiAAcHb/0joEEEDANAEG/6ZROrIg/dX/2brN8vq+ClOm+ccSSS9LCL0jgDk1mqU2CPxKyUzR+xGYeRECmKlJWQgggIBzBQgAnNu3tAwBBBAwVYAAwFRORxWmN/d7as+H8m5TteHBv/4Sn5GYIiNS0vu+vge69qh9A8w6+s/fM2I5+NfPL0vNkhvL5qs9DJJNfQcIAEzlpDAEEEDAsQIEAI7tWhqGAAIImCfA4N88SyeW9Fe11v/5ui0hB/856ti943JKZUFWkZSmDgv61b1dhQpP7t4o7zfXhiw3UtNeXbL67wQDJwIc/oysJE/fcYLj03P69hYoSE6Xnd5m2e1rUxsI1kqdb/CGh3qWwenqVICzCsZHWuWgvyMEiAorhSKAAAKOEiAAcFR30hgEEEAgOgIEANFxdUKp+uv8LypWSGOQzf6KUzLkouKpMlENmENNtddf5D9Qg/6nVaBgdANBXeYnc0bKguwi+bBtn3yojuyrUZv4tXd3Bg0PetWyBV2hhJC1OtBTetr+nMxCOaNgnJR4gq/j36aOD3xMHVE4cDPBRBU0LMwbLecWTOBEACe8/LQBAQQQsKEAAYANO40qI4AAArEUYPAfS237Petv6uv/s2qw7u/SA3N9/N3nCicZGvD6GzSHEtGzCi4pniYzMocPulUvTdABxdb2xr5QYJe3RVq6faL3K+j7+m9w6K/bMTdrhFxYNEX0l3+j186OZvlV9Wpp7Pz4JARd1my1D8Bl6kjCdHVEoNkXswDMFqU8BBBAwFkCBADO6k9agwACCJguQABgOqmjCry/arWs2V/nt036i/yVasO7UF/99SD9GXVywPrWvYan++syP5U7Uj6rwoVwBtJ62F+v9hV4uHqt6AF6qCtL7U9wgRr4z1fLFoxeOmB4fV+5vFS/Tby9/k8UmJ1Z0HcsoMfkEIAAwGgvcR8CCCDgTgECAHf2O61GAAEEDAkw+DfE5Oqb7q1cKRvUwP3wy5OQJFeNnOX3y3z/vTvUNPkX1SB5Y1uD4YG//q1eUnBJyfS+9feRXLVqnf49FR+oJQa+oD8fqY7r++rIOVKoNio0eukw47HaDbJdtS3YpZcDnK/CixPUDAmzL0IAs0UpDwEEEHCOAAGAc/qSliCAAAIRCTDIj4iNH30kEGgGgP5Cf27hRPlM/phDrJq7vbK8Zbe82VApu9U6ff1F3uiVqr6Wnzl8fN+yAn2KQKTXf9QeA4/WrpcevQdAgEvv1n9d2RzJTko19BgjX/0PL+goNavgS2oWQCwvwoFYavMsBBBAwHoCBADW6xNqhAACCJguwCDfdFIK/Egg1B4AR6RnS3aiRzrUVPhq737Zr9bghzPo14+JdA1+oE56Ru1Z8JrauyDQNUyt89eD/zGp2Yb62ehX/4GF6QDj0uLp8onsYkPPiMVNhAOxUOYZCCCAQHwFCADi68/TEUAAAdMEGOSbRklBYQhUqkG9PgVAb65n9qUH/uPTc/vW4I9SxwaadT2150O1Rr8iYHHHqKMKL1MbC4a6Ivnqr8tMTUiUxUWT+04uiHweQ6jamft3wgFzPSkNAQQQiJcAAUC85HkuAgggEKEAA/0I4fhZ1ASeqdssf28oD/vLfqAK6UHxaPX1/Xw1SI50nX+wxoaaAaCXGJw/YnJQr0i++usCR3jS5Qp1AsDYtMj2L4haJ0ZYMMFAhHD8DAEEEIiTAAFAnOB5LAIIIBBMgEE+74edBPRxe3pX/dWt9UOqth74T83Il7MKxsvYCDf4M1KBUHsATM7Ik2vV5n/+dujXbf272uH/lYYd0tnjf4d/f3XQbTtKTfe/oGhqWKcWGGmPVe8hHLBqz1AvBBBwswABgJt7n7YjgEDcBRjox70LqIBJAnpg/PvdG+V9tcFeuGv8M9RRe8eowfGpeUdIboqxTfeGUu16tfng3eUrpKGrw28xerB+nFoGcJ6aBdB/xKD+zXuqbW/vq5TmMJc75CSnqhkFk8I6SnAo7bP6bwkGrN5D1A8BBJwsQADg5N6lbQggYAkBBvmW6AYqEQMBPfBf2bJHnq/fInt87UGfmKZ29J+ivvYvzB8t49Nyh7SrfyRN08cPvrJ3R9CwQgcBmWpDQG9vV1hf+/vrY/bmhZG0026/IRywW49RXwQQsJsAAYDdeoz6IoCAZQUY6Fu2a6hYHAT0F/O1aknAlrYm6VKzA/SVleyRiWp6/eT0PMlLSYtDrT5+pFnLFgI1Qs9q+IKaQaCn/dtlo7+4dkiIhxMMWLl3qBsCCNhJgADATr1FXRFAIGYCDOZjRs2DEIibQHO3V35ZuVp2dTSbVgc92J+kQo7L1UZ/eWrqP1f8BAgN4mfPkxFAwLoCBADW7RtqhgACMRBgoB8DZB6BgIUF2tXshOfrtsg7TVWij/UbypWSmCin54+Vz+QfEfMlDUOpt9t+SzDgth6nvQggMFCAAID3AQEEHC/AIN/xXUwDERiyQGOnV15vrJDV++ukqcsr7T1dovcpSE9MkWy1dKHC2yI9QQKCLDXl/zL11X9G5vAh14UC4idAOBA/e56MAAKxESAAiI0zT0EAgSgLMMiPMjDFI+BigefrtsqrDTsDCoxMzZSvqmMDC1PSXazk/KYTDji/j2khAm4QIABwQy/TRgQcIsAg3yEdSTMQsJFAh1oi8POK5bIzwD4BpWrwf92oeaz3t1GfRqOqhAPRUKVMBBCIhgABQDRUKRMBBIYkwEB/SHz8GAEETBTQpxn8tHx537IAf9fnCifKqfljTHwiRTlJgGDASb1JWxBwhgABgDP6kVYgYDsBBvm26zIqjIArBfb42uWu8v9Kc7fPb/uPzS6VS0qmcdSfK9+OoTWacGBofvwaAQQiEyAAiMyNXyGAgAEBBvkGkLgFAQQsLRBqBkBSQoLMzRohp+aNkRJPpnjUxoEDr6Yun3jVMoLO3m6p9bXKxIxcyU7ieEBLd7oFKkc4YIFOoAoIOFSAAMChHUuzEIilAAP9WGrzLATsK9DS2Stt3b1SkJqojsmzRzs6e3rk3sqVsqV9nykV1icLfLl0pjotoMCU8ijEXQIEA+7qb1qLQDQECACioUqZCDhQgEG+AzuVJiEQIwE15pcntvvkpYou8fX0yoTsJLlplkdyPYkxqsHQjMgZvQAAIABJREFUHvP3feXyzJ7NopphynVSXpmcP2KyKWVRCAL9AoQDvAsIIGBEgADAiBL3IOASAQb5LulomolADAX0oHnZFq+8rAb/AwfQRxUkybemp4onzKkA7d0iHSpRyPPEbgpBu5rCv7RyhWxvbxqyXGpColw9crZMyxw+5LIoAAGjAoQDRqW4DwHnCxAAOL+PaSEChwgwyOeFQACBaAq0dYn8rbpTetVo/5TSZHlrd5cKAHyiZwEMvPTwffHYFLlwrMdwdTY19cgPV3fI/q5emZ6XJDdMS5XhqbEJApq7vfJQ1TrZPISlAHq/gFPUXgHnFE5g00DDvc6N0RYgHIi2MOUjYC0BAgBr9Qe1QcA0AQb6plFSEAIIGBRo9PXIXet8sr5RfaZXV7Ka4a+DgMMH//3FpSeLmgWQJvOHH7pxXqDHPbrVJy+Udx7887hhibJkTmrMlhJ0q8a81VghrzbsCngsYKC66y//Z6uB/0l5oxn8G3yfuC2+AgQD8fXn6QhES4AAIFqylItADAQY5McAmUcggIAhAZ8a5f9svVferz8w+Dd6hTOIf3izWkpQqaYYDLj6lhLMUEsJEmMzE0A/Wk9mqPbulzWtdbKjrUmq1e7+HT2H1kvfl6gG/cXqZIAj0rLllPzRkpVkfLaDUT/uQyAeAoQD8VDnmQiYI0AAYI4jpSAQVQEG+lHlpXAEEDBB4IkdPnl6h5r6H2ZZeti+qCxZrpiYGvLL+CuVnfKbzb5DnqBnEdw8O02m5RibRRBm9bgdAQTCFCAcCBOM2xGIsQABQIzBeRwCgQQY5PNuIICAXQV27u+RJSs7pFkd8xfJlaaWCnxrZposCLEU4DW1t8D9mw4NAPTzzld7CVwQxl4C+jc96ni/proG+fC/q2TzijVSva1cyj/cKq2NzTJm6kQZXlokU46aKzOOWyDFR5RJUrJKGrgQQCBiAYKBiOn4IQKmChAAmMpJYQiEFmCgH9qIOxBAwF4C92/yymvVg6fA61aMzUqUI9Ra/TdrDj0F4PAWjhmWILfNSQu6nv91VcZ9G72DZhksGpUsV05KNYTW0dYmK//xrrz+f3+SzcvXGPrNqEnj5KQvnCPHnXOqpGVkGPoNNyGAgDEBggFjTtyFgFkCBABmSVIOAgMEGOTzOiCAgFsEdrf3yA9WdEi9d/DX//4v+xOyEuT2VV7ZrmYKBLsWlqTItVM9AZcCrGzolp+s6VDr7Q8tZW5+ktyiwoNgV6fXJx/87S350/2/k5qd5RF1z9iZU+Si739dJsydIQlqR38uBBCIrgDhQHR9Kd2dAgQA7ux3Wm2CAIN8ExApAgEEbC+gj/lbusHrd6f/WfmJctOstL4N+pbv7VabBHZIu/+JAn0OSWpM/fWpqXJCsf/p9pEGAHurd8sf7/61/PvP/xiyd2Zutlxy0zfkE2csJAQYsiYFIBC5AOFA5Hb80t0CBADu7n9ab0CAgb4BJG5BAAHXCixVU/L11Hx/16XjPXLumJS+P+n5Acu2qF38K4IvBRieliBLVGgwRi0bOPwKNwDoVcf2bVmxTh6/4x4p37TNtD5Ky8yQy269UY5edDIhgGmqFISAOQIEA+Y4UopzBQgAnNu3tCwMAQb5YWBxKwIIIPCRgK+nV25TU/vXNw4++k9P//+uGsjr6fn9V6Ovx9BSgHlqM8Dv6aP99JSAAdcKNYvgJ2u94lXPHXj5WwKgB//LX3tbnvjx/bK3utb0Phs3a6pc9dOb+jYI5EIAAXsIEA7Yo5+oZXQFCACi60vpFhJgkG+hzqAqCCDgCIFmX6/ctLJdylsHr//PSlbr/uem9W0COPAyshQg0NGA/o4B1GUfHgDowf+af/5HfnfrPVEZ/Pe356yvXSLnXnO5JCZxBKEjXmga4WoBwgFXd7+rGk8A4KrudkdjGei7o59pJQIIxF+gpr1Xvr+8XRpVEHD4FSgAMLoUQH/8v2KiR84Y9fESgp+qr//v1Q1ebnCauueqSZ6DVdi8fK38+tt3GB786yn980/+lJzw+TNlzLRJkpp+YENBfSTgW8/+Wf70wO+ko7VtUBunqmMCr7rrZskrKoh/Z1ADBBCImgDhQNRoKTgOAgQAcUDnkeYJMNg3z5KSEEAAgXAFggUA/pYA9JdvdCmA3jzwvCNS5KzRyfLenm75zWav300EzxmdIpdNOBAANNU3yKNL7pIVr79rqDnHnf0ZOffrV0jhqBK/93d3dclz9y2Tlx/8/aC/6+MBr/nFbVI6boyhZ3ETAgg4Q4BAwBn96NZWEAC4tedt1G4G+TbqLKqKAAKuEggWAOhp/HpH/5NK/O/ob2QpgBHMgc/RU/9fe/wZ+cOP7gv5U72b/4XfvUaOOfMUSUr2X0ddiC7zpV89Ls8ufXhQmcVjRsk1994ho6eMD/k8bkAAAXcIEA64o5/t3EoCADv3nsPrzsDf4R1M8xBAwPYCwQIA3Tg9+L9OhQD+LqNLAUIhZaq9Bm6enSZTchKlrqJaHrjxNtm+ZmPQnw0vLZYv/fC7Mu3oeUF38deD/w3/XiG//cFP/C4nmDB3hnz1ZzdLwUj/swdC1Z2/I4CAcwUIApzbt3ZvGQGA3XvQYfVn0O+wDqU5CCDgaIGWzl65eWWH7Nzf47edozIS5c55qZLrGXykn/6BXgpwy6oO2bV/8B4CRuEmZCfJ7XPSJEN9xH/rmZdl2U0/DTn4/8qPvy9T1Pr9YFdzwz55ddlT8o8nX/C7/l//9pQvnifnf/tqSUn9eP8Bo/XmPgQQcI8AYYB7+toOLSUAsEMvuaSODP5d0tE0EwEEHCOgh+23qgBg9b7BxwDqRuo1/N+e4ZEjCwJPsX+ztkvu2+iV7ggyAD39/3K1UeBZZSni6/DK//30fvnHEy8E9NWb/V12641y9KKTg37537Vhizx668+CziTILRwuX73nFply5BzH9CcNQQCB6AkQAkTPlpLDEyAACM+Lu6MgwMA/CqgUiQACCMRI4NGtPnmhvDPg02blJ8pNs9L6wgB/V5va1H+JmgWwtdl/iBCsGePVEYO3qq//WSkJ0rKvqW/n/3XvvB/wJyeef5Zc8L1rD+7y7+9Gb3uHPPnjX8obT70YVHDxjVfJaZefH3T/gBh1AY9BAAEbCRAE2KizHFpVAgCHdqxdmsXg3y49RT0RQAAB/wL/ruuWu9d3SKf/VQB9A/8bpnvkmMLAswCe3OGTp3YEDhH8PXmEOmbgB7NSZcywA8sLqreXy6++eYuUb9rmt6L66/919/1Qph87P2hXGgkATr34PPncDVdKWkYGrwUCCCAQtgAhQNhk/MBEAQIAEzEpKjwBBv/heXE3AgggECuBytYe2dzcI/MLkiRHfV0PdtV39Mr3V3RIXUeABED9eJwapC+ZE3gvgBV7u+Una73i7fl4HcC0nCSpbOuRZrXPwMArSVXnEypMuGqy55C6hQoApqo1/1fddbPkFRWEZNz0/kr5zff+d9DGfzpEOOeay+SkC87xO4ugp6dHyjdukb//4Xl1DOE7fc857sxT5dRLFwc8ZjBkZbgBAQQcKUAI4MhutUWjCABs0U3OqySDf+f1KS1CAAH7C+ih9nO7Ovu+xvvUYDwnReSb09Nkdn5S0MYtVWv4X69Rc/kDXDpCWFSWLFdMTBV/cYIOHP6fChEGDvZPG5UiV03yyD6f2om/sVta1ASBCdmJMjojQTw6BTjsqt1VqWYA3CY713/otxYzPnmUXK0CgKy8nJAd1b/7/wu/fEQ2L18j+tSABad8Sk74/JlSMm6M3/0D6ipr5Pn7lsm7f/rroPL17y/83jUy/5Tjg+49ELJi3IAAAo4SIARwVHfapjEEALbpKudUlMG/c/qSliCAgLME/lzZKcu2+A7ZkG94WoIsUWv4+6fa+2vxygb1BX9NhwSZBCB6zH6F2rDvDDWwP/xaozYR/JH+/YBtAOaq0OEWtb7f6NXa2CwPfveHsvqt9/z+ZNox8+Wrdy+R7Pw8o0Uauq+jrU3e/OPL8uKvHxNdh0CX0Q0IDT2UmxBAwDEChACO6UrbNIQAwDZd5ZyKEgA4py9pCQII2FfAp7bdf2pnp6xS0+9PG5UsOZ4EuWeDV9r9fMifNzxJvjcj1e+Xdy2gZwvcqQbwaxoCLwPQ9+n9AC6dkCKnqxCg/xu+nnXw8Gaf6PBh4BVuANDT3S3P3vtbefk3v/fbKXrX/uvv/6GMmzXNlE7rnyXw9D0Pyo61mwyVOWHuDPnqz26WgpElhu7nJgQQcL4AAYDz+9hqLSQAsFqPOLw+DP4d3sE0DwEEbCGgB/8/W++V/9Z3i5HT9/Rg/azRKXL5hMDn3RuZBaBxdFlHqr0FFh+RIulqWsBfqrrk1arOQccAhhsA6LLX/2u5LP36D6Sjtc1vP5yweJFc8P1rh7x5n/7q/9dHnpZXlj0Z8Fn+KjDv5E/J5bd/y/RZCLZ46agkAggEFCAE4OWIpQABQCy1eZYQAPASIIAAAvEV0AP+ZVu88nJFl6HBf39t09Um/t9S+wHMV7MB/F263F9u9Mk/asLbzT+QxrEjkuU7atZBOJeegv/IrXfLf199I+DPhnp8X/X2XfLUT38lq978VzhVk4UXniOfve5LMiw39B4EYRXMzQggYHsBAgDbd6GtGkAAYKvusndlGfzbu/+oPQIIOEPgvbou+fl6X9+0/XCvkRmJcrtal6/3BfB3Nfp65AdqM7+qtvDLPry8S8d75Nwxg/cLCFXnde+8L/ddvyTgl3m9Fv88dYTfCYvPkpTUwDMaDn+OnvK/9p/vyxM/uk9qdpaHqsbBv4+dOUUWf+MrMvWYeZKYeODIQi4EEEDgcAFCAN6JWAkQAMRKmufw9Z93AAEEEIizQJta379kVYdsbR6w216YdTpKTd//lt4PQK3n93f9Ue0r8MR2X5ilHnp7tjp68Pa5aXKEOj4w3Ku7q0ueU7vxv/yg/70A+ss77uzPqCP9LpfCspKQO/PrMt954VV54n9/aXjKf2Zutpx19SXq5IBFQ15yEK4B9yOAgP0ECADs12d2rTEBgF17zob1ZgaADTuNKiOAgKME9FF992/yDlpvrxupv+qfU5YiT+zw+d0IsB8i2G7++p5X1GZ+D36oAgCVD/iPCEKTLixJkWuneiL+fVN9gzy65C5Z8fq7IR925P+cKCecd0bf5oAZ2cMG3d/p9cnfHnumb5f/QHsLHP4jHS6c+/UrpHAUm/2F7ABuQACBPgECAF6EWAkQAMRK2uXPYfDv8heA5iOAQNwFgu3Urwfql6gp9+eoKfdG9gfIS02QW2b7/0L/oNrR/y8qBOjt22EgIexB/Dj11X/JnFTJ9YT/9X8gcn1VjTx2+y8CHgvor0PGTJ0oZVMmSMm40X1/7vL5ZON/Vsmm91ca6r+SI0bL577xJZl/6qcPme6vZxB07G8Tb3uH1Kl66RMLMrKypKC0SNKGZUhSstpggQsBBFwvQAjg+lcgJgAEADFh5iEEALwDCCCAQHwFqlp75KaVHbLPN3h9fqla23/nvDTJV0cB6nX8t6/yyvb9wY/0G5+VKLeq/QCy1HT9/kuXfKt6xup9B5YY9D1JrZ1PSDA2F2BEWqL8YFaqjIlg6r8/3X21dfKHH/8y6KaAgXpFr/nXl9G6f+qzZ/TtLZBTkC/71WaE21avlzVv/1u2rlwvuzZuCdj5eqnAnOOPlmPVrIHJC2aHtS9BfN8ono4AAmYLEACYLUp5/gQIAHgvYiJAABATZh6CAAIIBBR4a3eXLN3gf/r/4Tvur27olh+v6wi6FEAP6ReVJcsVE1MPfuVvVuHCTSvbpbz145BBj6OTE1UIIInS9dGg+vBK6rLmqdMFrpuWKjkDAgUzurNdfXl/+aHfy99//5zhKfzhDP71AP6z114h8xZ+UlarAf/7r74uG95bEVHV9YaBF33/6zJh7gzDwUNED+JHCCBgSQECAEt2i+MqRQDguC61ZoMIAKzZL9QKAQTcI/CkWtv/1A7/R/QtGpUsV0469Mg9vRfA0+r+YPv5qw/28q2ZabLgo6MBK9Usg/+nTgFo7jz0V3rJwM3qy/7Gph75155uqWw9MEMgPTlBZuYmydmjU2RU5tCm/AfrST2g//C/q+Sl3/xB9CkBoe7Vfzfy5X94abEc/9nTZfeuir79BozuERDs+TpQuOSmb8gnzlhoqA7ueYNpKQLOFyAAcH4fW6GFBABW6AUX1IEAwAWdTBMRQMDSAks3ekVvAujvumaKR04pPfTIPX1iwG2r2+VDNWgPdulp+3fMS5Ui9c+VaubAT9Z0SMdhP5mYrY4PnJsu6UnxJdJr8Te9v1pt6ve0rHrzX4Mqo4OCA4sVhrCDoQlN1MHCtffeLuPUjAAuBBBwjwABgHv6Op4tJQCIp76Lnk0A4KLOpqkIIGBJgdvU8X96gO7vulRtAHiu2gDw8GtbS4/o3x3+Rf/w+/qOBpyeKnqZwf2bBh8BeFJJslw39dAZBvFE0gN9/X+XVr35nqx8413ZsmLtga/36j/v27rQ4J4F0WzDoq98UT53/ZckMSnOqUk0G0nZCCBwiAABAC9ELAQIAGKhzDP6/j9aXAgggAAC8RMIFgD4WwLQX9OXKjrl0a0+v0cH9t+jjwa8bIJH9np75YXywcsMAgUM8dM49Mldvk6p2bFLHr3lbtm6av2Qq6VPE5h+7AKZMGf6waMF1737gbz8m98bLvvE88+SC753raSmpxn+DTcigIB9BRj827fv7FZzAgC79ZiN60sIYOPOo+oIIGB7gWABwOy8JLl1bprfI/t83b1qQ0CvrNjrf/ZAP0ym2rwvT50ioPcBGHilJibId2em9m3yZ9VLzwh47fFn5A8/ui/iKs454Vg5ZtHJMvOTR4lex3/4pTcIvOcr3zFc/ueuu1LO/OrFlpiNYLjS3IgAAhELEABETMcPwxQgAAgTjNsjFyAAiNyOXyKAAAJDFbhzjVc+qPe/B0ChWr//v+oYwII0/8f17VJHAt6u1vbv7Qi2JaD/GmarYOBHquxobvI3VJt9e+rlN9/9odq9f3lYRY2aNE5OXHymHHn6iZIzPN/vb3W4sOaf/5Hf3XqP7K2uNVT+uFlT5aqf3iTFR5QZup+bEEDA/gIEAPbvQ7u0gADALj3lgHoSADigE2kCAgjYVuDhzV55udJ/AKCn8Osj+D5dlBywfUaWAvj78RHD1CaBanZBlsnH+5nZETvWbZJffPX70li311CxM9RX/tOvuECmHDVbkpIDm3W0tclfH3laXln2pOETAkZPGS+X3nJj31GAXAgg4B4BAgD39HW8W0oAEO8ecNHzCQBc1Nk0FQEELCegTwC4T50EEOgb/jGFyfIdNVXf/xwAEX0qwBK1IeDW5uBLAQ5v+IKCZLlJHQFo5at80za5//qbpXZXZdBq6oH/GVdeqAb+cyQxMfixhbs2bJHnlv7W72kDgR4y47gj5aIfXCel48ZYmYu6IYBAFAQIAKKASpF+BQgAeDFiKkAIEFNuHoYAAg4V0IP453d1ylM7OqVMfWG/aZZHcj3BB6Sb1HF+d6zukNYu/xFAuvqQffPsNJmWE3it/otqQ8BHtvgChgj+uM8fmyIXjPVYuif0l/rH77hX3nn+L37rWXLEaDn7mktlwamflpTU4G3p9Prkradflud+uUxaG5sNt3vRly+SRVddLOnDMgz/hhsRQMAZAgz+ndGPdmkFAYBdesoh9SQAcEhH0gwEEIibgB6+6135X1S77fcP5fuP4fPoufwBrpbOXrl5ZYfsVOv5A136a/13ZnjEozbu83dVqQ3+blJl7PMZ2wvAyNKCuEEe9uD6qhp57PZfyOq33jv4F72Z3/9c8nk54QtnSnZ+Xsiq7imvlid/er+s+Ps/Q97bf4MOF77wva/JrOOPDjmrwHCh3IgAArYSIACwVXfZvrIEALbvQvs1gBDAfn1GjRFAwDoC79V1yc/X+8TX8/EgXA/XF6sv7ReG+NJ+/yavvFbtfx8A3UI9YL9qcqqcWup/XbuePXDzig7ZHiREGCiVlZwgt6v1/2Ozgs9OsIqungmw5q3/yJ7KaikoKZKpx8wLuLnfwDr39PTI8r+9Jc/+4rdSs7PccHM+9dkz5LwbrpTcwuGGf8ONCCDgLAEG/87qTzu0hgDADr3ksDoSADisQ2kOAgjETEAP+u9Uu/GvaRj8FV8fw3fTzDSZmht4sL2yoVt+on7fEXgSgAxXJwEsmZUmY9TSAn9XsOMED7/fyLKCmOFF6UHe9g610d8f5c+/fcLwRn989Y9SZ1AsAjYUIACwYafZvMoEADbvQLtWnxDArj1HvRFAIJ4CoabxT85JlFtmp0tGgI3pfd296jg/r6zbF3wjv3Fq8L9kTuqgfQWa1dT/m1a2S3mrsSUA2ipUneLpOdRn6xkDf/zZr+UfT7xgqKi0zAxZeME58j9XnG9oSYGhQrkJAQRsK8Dg37ZdZ+uKEwDYuvvsW3kCAPv2HTVHAIH4CbSrcfsSNQDf0uz/E76RpQBv1h44DUBlAUGvMcMS5Psz06U4/eP9AP5c2SnL1CaAA39blpko9d4eaQ+wssBIneInGvmTu7u65C+PPCVP3/2goUL08X7nf/trMu2Y+az1NyTGTQg4W4DBv7P718qtIwCwcu84vG6EAA7vYJqHAAJREXhih0+eVrv/Bxq/h1oKYHQWgK58mjoQ4ITiZCnLSJRtat3/O7u7D9l7QN8zNz9JZuUlyWPbAp8OEKpOUYGKcqHr3nlf7rt+iaFp/wsvPEfOufbysL769/b2SlN9g5Rv3CoVH26TXRu3SGvTx6cKZOZky5ipE9W/JsiY6ZNlmNqwMCEh8CaQUeageAQQCFOAACBMMG43TYAAwDRKCopEgBAgEjV+gwACbhbY29ErS1Z1SFVb4IX8M9SAfMmsVAl0KsDGxh65c606ElCdDDDUS58ccJHagHCJOh2gJcARg/oZoeo01HrE8vehjg3sr4ue8n/h96+VY888NeTxgfo3etBfX1Ur7//lDfnXS3+Tys3bDTdr0vxZctIXzpa5C4+TtAyOEjQMx40IxEGAwX8c0HnkQQECAF6GuAoQAMSVn4cjgIBNBUJN49e7+V82wSNnlqUEbOHzuzqDfrU3SnO+GvxPyUkKubmgkToZfWa87yvftE3uv/5mqd1VGbAqevB/2a03ytGLTg75ZV6fIrBz/WZ56cHHwzpC0N/Dx86cIou/8ZW+EwwSE+1x+kK8+5PnIxBLAQb/sdTmWf4ECAB4L+IuQAgQ9y6gAgggYDMBPY3/x+u8smJv4M388lIT1IaAaXJEgN38dRl3rffKf+uDbwgYjKZ/l/+q1h65f5MvpGKBqtOtc9JklNo3wM7X5uVr5YcXXRO0Cad/6cK+I/6SkgPsyPjRr/dW75Zn731Y3v3TX00lWfTli2TRVRdL+jBmA5gKS2EIDFGAAGCIgPx8yAIEAEMmpAAzBAgBzFCkDAQQcJOAkWn8RxUkybemB14KoEOAK99rF727fySXnv7/nRkeeVbNJnhK7Utg5FpYkiLXTvWInVerGwkALlVf//WU/ECX/uq/5u1/y//9+AGp2VluhC7se44761T5wveuCWvvgbAfwg8QQMCwAIN/w1TcGEUBAoAo4lJ0eAKEAOF5cTcCCDhLQA/BX67olBcruuTE4iS5YFzoQfIjW33yYnngDQH1tPsrJnrkjFGBlwIsWdEhaxq71fpzUVPVjZsOT0tQ+wykyRg1w+DhzV55uTLAMQCHFZmmPv5/V/1Obx5o16u+qkZ+9a07ZOvKdQGbMG7WVPnSnd+RUZPGD7qn0+uTN59+UZ75+cOGNhEcitN5N3xZzrjyQklMsq/3UNrPbxGwigCDf6v0BPUgAOAdsIwAAYBluoKKIIBAjAX04P/RAYN5PXC/anKqnFoafPp4o69HblEbAu7aH/gL/sCBur9m3aZ+v7JBBQDqvxJ61YMNhAA5Kk/45vQ0mf3RIP7ONV75oN5YAKDrYPcNAXu6u+VVdQTgUz/7ddA3JVPtzD/n+KNl8lFzZERZad+9XZ2d8t9X35S3nvlzTN4yfQLBF75zjXjSUmPyPB6CAAKDBRj881ZYSYAAwEq9QV2EEICXAAEE3Cjgb1O/EepT+R3zUqVIfzIPcr1X1yU/X+8bdDzfwJ8EWwrQHwDo+w/GCAFmA+hsYIFaVnC1CieGq/X8/dfAMvr/sxRV7c4ABxXogOPrU1P7jhi066WP6Ht0yV2y4vV3DTdB7/Kvr0iO65umNvWbc8JxMmriOMkrGi7D8nKkvrJW9u2uk/dffUNWvfneoNkEeiPCr/z0Jpm/8JOG68iNCCBgrgCDf3M9KW3oAgQAQzekBJMFCAFMBqU4BBCwtID+in/TCq9U+jnWz8h6+eVqI8Cfre+Q9iAf4APtwO/r6ZXbVnllvVoCMPAapsblZ6kTBHa29kqXukcvDZiSnSTHFyWLnlEw8GpXP12ysl22NB862j93dIq8ubtL9nn9z06YnJOoNilMlwz7ZgDqyL4aeez2X8jqt94z9I7pACBBT7EwMMtCF1hyxGhZ+MVz5KjTTpKc4flBn1FXWSPP37fskM0EcwuHy4Xfu1aOPO1ETgQw1EPchIC5Agz+zfWkNHMECADMcaQUkwUIAUwGpTgEELCswL/ruuVuNYD397Vc77L/vRkfT7U/vBFGBv/9v9FlfUtN258//OO14A1q87+b1B4A1YeFD7meBPnf+elSkh56pNrS2Ss3r+yQnfsPDQCumeKR/WpfwMe2+T6eWTCgATqUuGZKqpxUYuMEQLWnsW5v31r+fz4XfEr/ga//avgfmlT00oGzrr5ETvj8IknLML6Lv/6/nY/f8fNDZiXoWQC6rFMvOU9SUj2W/X8HVAwBpwkw+HdajzqnPQQAzulLx7WEEMBxXUqDEEDAj8Br1Z1Bj9AL9KU8nMF//2MP3w/g9ZoZAtNRAAAgAElEQVQu9WyvqMMADrlGZybInXPTJVsFAaGuYAHAcSNS5LbV7fJhk/+1ABPUrILb1bGAdp4FoH30pn4fvPaWvPybP0jl5u2DyML58j/juCPl8zdeLWOmTQxFf/Dv+kSBDe8tl6fuekDKN23z+7vFN14lp11+fshjCQ0/lBsRQCCgAIN/Xg4rCxAAWLl3qBt7AvAOIICA4wU2qcHxHas7pLXL/1R5PQRfPDZFLhz78dfbSAb//ZBZyQly6shkSUlMkL9U+qTJz+l903OT5JY56vhAdU+oy98sglT1u+/OTJV5arbBB3qJwtoO6fCTAYS7F0BXV6esXf8P+fOffyFV1RtFD3wzM/PkzDNukOOOvUA8nrRQ1Y3q373tHbJl+Rr514t/k1XqiL/WxuYDz1Nf//sm/4fgPGHxItED9WG5OYbr2dywT155+En5y7L/C/obvRzgq/fcIlOOnGO4bG5EAIHwBRj8h2/GL2IrQAAQW2+eFoEAMwEiQOMnCCBgG4E2tXY/2Fdy3ZCBSwGGMvg3inKaOjbwqknGpovXtPfK95e3S6NaTtB/DTzqT/+nd6/3yjtqPwB/16z8RLlJHQsYKmyoqdksyx69Xsor/B+9N2vmyXLFZUslPT3LaDMPuU+HCRWV62XN2tekra1JikaMk7lzT5ec7MKIytNf/dtbWqW1qVnWvvt+3zIB/e8DXXq3/s9/62rDU/6NfPU//FkX/+B6Ofniz0XUHn6EAAKhBRj8hzbijvgLEADEvw+ogUEBggCDUNyGAAK2EzCyk/+4YYlyltpY78HN3qAb/umBdFKCGnweuq+fYRO9e/+Naq+AowuNnRvvLwDQD9N7AJxSqs4LVNe2lh612WCHNKv9Ag6/dLhx8+w0mZYT+HkbNr4tv132ddnf2hC0HScv/LJ89pz/J0lJxvcV0AP1bdv/K0/98ZZB4YIOExZ/dokce+z5Ee3c31/Z//z5H/LAjbcFrPvUT8yTq37yA8krNhY2GP3qP/CBw0uL5dp7b5dxM6cYfhe4EQEEjAsw+DduxZ3xFSAAiK8/Tw9TgBAgTDBuRwABWwjo3fh/uk6tI68PspW/gZboL+9Xqi/3eamJIU8GCFTcqIxEuVMdP5jrCX78YP/vjQQAetj/y40++UeNn/UG6m+nlCb3bQjo71qz9u/qy/910t7eElKgrGyaXP/1JyRr2PCQ9+qBv55N8Myzt8vmLf8OeH9iYqJ8/rxb5IRPXx5xCPCvl16TB799R8BnXHrrjXLSF84OWedIvvrrQkdPGS8X3/xNmThvRsRtCFk5bkDAxQIM/l3c+TZsOgGADTvN7VUmBHD7G0D7EXCmwMbGHrlTrZVv9fOV3EiL9Zf0qyenyqfVUX36+nNlpyzb4hu0wV+wsvQS9UvGe+TcMQe+3Bu5mvVJAuoYwHJ1ZODA6ysqiDhdLSXov/QpAUvUaQH+ZgEECh0aGqrkvgcukerqzSGror/6f/68W+XTx18SdJDbP/B/7oUfyubN7/XtIxDqSs/Iluu+9riMGzcv1K1+/x5qBsBVd90sx555StCyI/nqrws8+oyFfZsKDi8tiqju/AgBBAILMPDn7bCjAAGAHXuNOrM5IO8AAgg4UuCRrT55sbzT77F5wRp8+OBf36uH48u2eOXlii7D5QU6cSDYswOdArBoVLKajfDxV/1gewH4W3bQ3d0lTz9zu7zx1iMh+zo/b6RcftnPZeKEowMO/iMZ+A988HHHfkEuuuB/w1pe0P/7/8/edYBHVW3dBekJJQklECBA6CSEKtKUXlSkSA0CEjoGkCqCShOVZ6VFkd5DFxCUXpTeO0gnQCCUNEhP4J09GEgy9869M5lJZib7fM+nzzlnn33WuXz/v9fZe+2b5y9j2qCxmpaBUqP1gO74YEhvSYX+lORknNt/FCun/oL7t0IUsUidQK0EPxjcGw2FsCC3/1MNG09kBFQjwMG/aqh4opkhwASAmV0Iu6MeAc4EUI8Vz2QEGIHsQ4Ba7D1OeI7nL3LBTjyxUys+OTH4yMTnmHw6ATfEa7naQcH/8EoOqF1Iu+6dgu5FKkmFjC0C1e5P3Qu+PBmv5XOtgrZC3C99Wv/FqBRNx4M4iUqHJkVtMVScI3Xcf3AVP0/3R1RUmE5XSPyvR/fvkC+vdP282lR/pfP6+jRBv76/wNHBRWmq1u/UDWDeF//DyZ3/SK51dHFGt7GDRRZAi1fBOq3598Q57Ar+HecFAaDPqNaoHj4Y2kevVoL62Oe5jEBOR4CD/5z+BVj2+ZkAsOz7y/HeMwmQ4z8BBoARMFsE7sQ+x2KRgn8qPCVdGj61yKtb2AYB5eyRnxiBDEMflX8XsX6UjwOqu8sL6BEJsCM0GQuEeKBUKz7aPr/I1B8hhP+q6rCjC2gS+KNzph1eLrkwpboT8tm/PiN1PBgv5l6L1lYoJJHDr2o4wkW0KaRx6PAaLFoyQuf9vtWgGzqJ+nwHe2eteZp6+Uv7sHHTd7KdA/T5eFq1HIx2bT41uIb+xK79mPPpFMTHxMpuS6/2XhXKIjLssV6v/akGaX2bgT3RqHNr1d0E9MGA5zICjMBLBJgA4C/BkhFgAsCSb4991yDAJAB/CIwAI2BOCNCL/4obifhDpN6TuJ/coOB9oKiTf+u/mv2081bcTMSam8qlADUK2OAzXwfY2yg0mBfGiZD47d9EXIhIeVUSQKvK5M2NTwSJUEKI/xk6fruSiL+E5kDaQYE8qftXzJ/ebrA42ypxtowjn8DjG0EAFHd5OX/lqvE60//l2v4lJMbi7Jkd+OPPaQgLu2bokdKto3aAH3X/weAWg2SMUvn/WrgKa378zSg+ZTRSrnoVdBs3BKV9KxhMUpjEMTbKCFgZAhz8W9mF5sDjMAGQAy/dGo/MJIA13iqfiRGwPAQSRfQfdDkRf4ue9/Kh/+tzUcu+XmXt0onl0a9k54cLCTj6WHcvPwrgW5ewRe9yDrJlBRlRfBL/AifDk0VWQi5NcF5SvLwr0we67+JPEfzPESRAxtGltB38S9un+9eUKfC/s/Fa2QiUGTGmigOI1KCxPHgs/v5nmezGnTqMB7X9o0Fp/hERofjnwArs+3spYmIijPbxGCP4T3UmPjYW636eh+1L1xrNPyofaNb9A7Tu1x1OebQzIaQ2ouyIZ5FReHDzLp6EPsCTBw9ha2eH4uVKw120Iixcohhs7dULQRrtMGyIETBzBDj4N/MLYvdUIcAEgCqYeJIlIMAkgCXcEvvICFgvAoaI7hEaVMM/SqTf1/wv8E1FSK0eAAXvbbzsBJFgn+lA3tDbOSuyCr6hoD4DX1E2nw0mV3OEcxp5grC45/hMaAZEJGhTJIEV7UVLwJeB585dc7FGtOiTG/Z2Tqjq1xx29o4aNf/HT+7o5T51DXijVlvcvn0O9x9IdxmQyzLQa6MMk5MSEnHkz11YP3OhJvjOzChaygtdP/sYfm/XAbUr1DUo6A+9dhP/rP8LZ/Ye1lliQKUENZo0wNsd3kOZqpUkxQkz4zevZQQsEQEO/i3x1thnKQSYAODvwqoQYBLAqq6TD8MIWBQCex8kY+alBL3a7qUesJhIv6dAmYT40o7bQgxwsgis6dVe18huEiCcWgGKoD5UlBmkHVSZ0EdoHaRtByjXNYDWpSUAbt0+g2kzuyEuNtro30H5cnXQssXH+GPLT7h167SkfVME/2k3insao1H3P/O3CMZv3Mb1MxdRslI5Tbu+gp5FcHTrHtmuAWTHt/4b+PDzofD0LqkY+F8+ehpb5q3QW0yQDJOgYPshAUJQsDyXFhj9S2SDloIAB/+WclPspxoEmABQgxLPsSgEmASwqOtiZxkBq0CAAnQSt7uXIQBWezgK4DuJdPluGdLlaT2JAn5/Xvt1PaNtCrbbiUyA7mWyJxNghiA/dt/XlvfP2F0gmsiCU3EIidGdAZCcnCTaAE7E3r+XqIVRcV4xzwro2uUr5M1bEHPmDURoqPzLf8BH0+DsnF/RpikmHN++DzOHfilrupFo7ddp5ADkcdXtH7UdXCtKDv5ZvyVTblJGQLcxgaj7fnPOBsgUkrzYEhHg4N8Sb4191oUAEwD8fVglAkwCWOW18qEYAbNFYNOdJCwUiv9q6v7lDlFcZAFMqeEAV3vtVO6VQjhv5Q0hnKdQrE8kQG/x4v5e8ayv3z72OFkQFYmSwoee4myfCrHCUkJvYIvQC1ggsCKxxLQjowYA/UZ1/bPnDpB9pVf7Qbi7F0fHDz4XJQMtERl1H7Pn9MOdOxcll/tUboReH/0k21aQFsUnxODe3UuIfvYYz1OSYWtrD4/C3ihYsKT458xhn5yYhNU/zsa2xWsk/WvY8T34fzZEZ70/aSJcPXkeS7/6CSGXr6uFSec80hroNKwfGvu3ZRLAKIiyEUtAgIN/S7gl9lFfBJgA0Bcxnm8xCDAJYDFXxY4yAhaNgK7WdhSvN/e0RU/xKk9j4bUk8Uoure7vKLTvxvk5ws9Nu6Xf/bgXGH40FnHigT2XmZIAunCgs5PbDuJoCUInQIoocRPtAqdUd0Sx/7oApH4UkVFhmDc/EFevHdH7O/HwKIv27cagik9TTWBOhELQ7ADZ4L9EicoIHLgQbm6e6fai+vlHj27h2PGNOHJ0PR6Kf5Ya+fMVgn+XKahatZViTb7cYWIio/HbmK9xZt8hySmj5/+oSf+XG+TrkS27sPTr6SBbxhxEAgyZPhm+DWob0yzbYgTMEgEO/s3yWtgpIyDABIARQGQT5osAkwDmezfsGSNgLQhcjnqOr87EIyZZO6xtIFr8jRQt9lJjdpox61IidgkSQGqkrYFP+zsRAGNPxCFCpM/nIiMKJICcsKCpMc+MDkLdQrb4VHQBkDpaYmI8tu/4Fdu2/4rEpDidxyBxPz+/FmjZfBBKevm9CsSViISMwT+9oj96fBsHDq7CocNrECWICDWDxPhatRyC9975xKBsgKcRUZg9+ivZev2AyaPRUJQA5JJggsjnw5t3YtHEHxEfE6vGXb3nVG9cHwFTRiN/AXe91/ICRsBSEODg31Juiv00BAEmAAxBjddYFAJMAljUdbGzjIDFIbAjNEnT+i/jkEpppzm3hLDf+FPxiE7SJgyohp/U/DOOtCr7mlXiv5QyASqIFn8TqjqlU+A3NbjUvnDy2QScF10B9BnUDnG0rz3eKJimXYCEgZiYSJw4tQUnTmxCROQDvBCv3blz2cA5jysqlK+HypXeRulS1WFn55BudVzcUyxYNBRnz+2UdCt/fg8MHrQIXl6+ooVgJI4eW4/dexbKvvQrnY1IgB4ffo96dTsrTdX6XSkDoIAQCGzVqxNqNW+I/IXcX6Xjvwr+J4jgX7QbVDuKl/dG7ZaNUaZaZWHLBglx8aJLwCEc/GOHLInwSdC3qNG0vtoteB4jYFEIcPBvUdfFzhqAABMABoDGSywPASYBLO/O2GNGwFIQmHclAZvvaovfuYqU9m9rOqGoU/o37cTnLzDpdAIuRGoHya2L26Jv+fTBK+Fw+FEKfrwQj6T/RPbFQ6+GBZB6BU7FTW5/U+OqtnNBWj+aFrXD4EqmES8kMcF1v08RAf0C2eC/b+9ZcBUkwI6dv+HAoVVIEXX9mR0lS1bFJ4FL4ZLHTS9Tz1NSsG76fGyes0yvdUQAaL40JWboP6uk7v9uX3+UreajVdOvlEnwwZA+aBv4kV7+8WRGwBIQ4ODfEm6JfcwsAkwAZBZBXm8xCDAJYDFXxY4yAhaFwHfnE3DwoXbAmNc2FyaLmvbSebVF/SaJjgGnwrUJgP7l07fMSwUiWIgArrqZvmyAOAAHYToxfee9V9iR4N5XYv+8dgr1AiZAm872w4UExEhkOWTcrpZ49R9R2cFkmQp79y3GqjXjQbXxGQdlCrzbaghu3z6Ls+d3Ss4xFB7SHxg5fDVIF0DfceHgCcwY8rnqNH59gn9S9PcfPQh1WjeHnYN2tkmqr/R/M38dNRlXTpzVcr9Z9w7oKmzoWq/vmXk+I5DdCHDwn903wPtnFQJMAGQV0ryPWSDAJIBZXAM7wQhYFQJywbydCM5H+jiiTiFtUT+pNXLzKdAnjYGToh1gxlHFNbcgGGyw9V5yOvX9/EKIfoTYu6q79t5ZBT5pI/wg2hc+TpDujUC0xNtCI2FABdMF/yEh5zHr116q6/eNiU3jhgHo1HE8SJNA35GUkIi10+Zi68JVqpa+JAAEogpcj1fFMujx5QiUq+GrM3uEMwBUwc6TrAgBDv6t6DL5KIoIMAGgCBFPsDYEmASwthvl8zAC2YvAb1cS8ZdobSc1qANAYMX0Kf0kFvjlyXjcEFoAaYecCv7jeCEAKOY/itd+wX5HtPsbILIGnomX9n1hySCtgGJOudG2pB3yZ8PLf0YMSBNgR2gy/hQExYO455rWf84iHq6Y3wZdS9mhvPi7qcbTZ08w65demW4hmNa/woVKIZ940b92/ZhOt+W6CehzVqrj/+O3Zdgs/tI1KFinoaschH739quEnuOHo7RvRZ32aN+9qzdj0+wlsl0EWANAn5vkueaOAAf/5n5D7J+xEWACwNiIsj2LQIBJAIu4JnaSEbAIBBZdS8SGEGkCoKBDLnxdwxEeIihPHTefvhQBfJqha4CPqw0mVHMACeKlHbvvJwuRwQRN8Jx20KwhlRzQpKj+L8wWAWwmnKSgeMOm77B126xMWHm5lIL+Rg0/QvVq7+DCxX0aPQESFZQb7m7F8PGgBShRvHKm96ayhctHT2PbotU4vfegpD016f8kHNh/6lhUrF1dp0/XTl/AMtE+8Oa5y7LzKtetif7/+xxuhQtm+nxsgBHIbgQ4+M/uG+D9swMBJgCyA3Xe0ywQYBLALK6BnWAELB4BenmfcVE7QKeDUZDeqbQdupV+XWu96U4SFl5NJCH/V4PmBZSzR5sSInc/zSDBwCln43E2XPv1X5fGgMWDmskD3Ll7EdOm++NZTLhBluztnFCnTgc0bdIXHoW9RcAfjdXrJuHIkXU6dQKKFC6D/v1no5in7ld2fZ2iID/qcThCLl3DnX+v4/alq4iJitaYiX4SgZDL13Sa1NU6MHVh6I0Q/DpigrB1XdaWo4szAiaNEvoBzfQ9As9nBMwOAQ7+ze5K2KEsQoAJgCwCmrcxTwSYBDDPe2GvGAFLQuBezHN8IV70IxKla93ziVT8CdUcUUaIAcYKrcDxQgDwWnT6en6pTAHC4GJUiqb+P05ClL5cvtxCZNAJTqbLoreka3jlKyn4Lw8eiwMHV+rtv7t7cbRo1g+13/gALi6umvVhYTcwb0EgQu6c12nP07M8BvabCw8Pb733zcyCrSI7IHiqfKaD2hd7yjD4eeBnOl3pNHIA3gnootU1IDP+81pGIDsQ4OA/O1DnPc0FASYAzOUm2I9sQ4BJgGyDnjdmBMwWgTgRnx8Syv7HhfBesniFL+qcG81Fqn1xF21Ff12v9KkH9BaK/ONFev9p8ZI/85J2toCUVgDVz08VHQakxP/IbheRWeCfJrPAbMHMYseehN/BT9O64vHjENU7e5XwRds2o1GxwluwtX2dhXHx0t+Yv2CIYiZBubJvom+fIE0rwaweG4MWY/3M+bLbdhjaF+8P6qGoEfDo7n38NnoKrp46p2WLXv7bDOyJFj07yir/Rz0Jx6VDJ/H4fhgKFvWAT/03kNctf1bDwfsxAooIcPCvCBFPsHIEmACw8gvm46lDgEkAdTjxLEbA2hGgF/rgmwnYdi8lnao+nVuXar1UWn9GrMqKDIBnou7/QVz6TIG0GQJp1/whSgVIXyBj7T/NoTXUYpBa/fFIj4Da9P/cuXPDz7cZ3n13GIgASCuiRyn3Bw6txKpVE5CYFKcT4qpVW6JXjx/h7Jw9wa4SATDg+y9R7/3mqj6Ty8dOY9GXP+D+rdfkSfmafmg3OACV69SQJBGiwyOwbfEa7Fm1KZ1oYNFSXugwrA9qtmgIwpoHI2AOCHDwbw63wD5kNwJMAGT3DfD+ZoMAkwBmcxXsCCOQLQgota1Ldap2QRuM8hFifTavxfqeCKV+Su2/F6tdq690mKZF7TC4kn26Dm47Q5MwT3QXkBD+15hrINrnjRQ+KHR9U9raKn+PiYnE7Dn9cOXqYcnzUVu++nW7oHmzAShcuLTWnOTkJOzcPQcbhYggifDpGm816CZa/U2Ag71ztmG5f8NWzP3sG9n99SEAyEjc0xjcuXIDKQKHQsWLwl285ksF8NSq8Pj2fSACIi1hkNYRyhzoNKwfGvu35bKBbPtCeGNCgAN//g4YgdcIMAHAXwMjkAYBJgH4c2AEciYCSgF3WlQo6G5dwha9y6UPwH+/nYQl19OL+ymh6S66BEwW+gCppQX02r9c2NgoXv+lXv7JnlzGgNJeOel3qbp9Fxc3NGkUgMbir9T6/oyYUPC/5a/ponvATJ3BPwXETRr3Qfu2Y9OVDGQHxldOnMOP/UcjPiZWcnu1JQBqfafsiNsXr+D3mQtlOxNkJAH6f/cFajZtoHYLnscIGBUBDv6NCicbswIEmACwgkvkIxgfASYCjI8pW2QEzBWBLXeTsECo8ssF3FJ+U6u+0b72eKPg6xZ8T5NeYKLIArgu2vypHXUL2aJnWXukCJ2Bw4+TseVuMiISpMUEyaZUVwG1e+W0eRTM37p9Co8e3dYo+Xt5+ekM1imw3btvIVavnaQY/Ldt8ymaNemf7cE/3WnEw8eYM+ZrXDx0QvKKy1WvggHff6F5zc/sSIiLx+7gDdgQtEiWcJDao+Pwfnh/QI/Mbs/rGQG9EeDgX2/IeEEOQIAJgBxwyXxEwxBgEsAw3HgVI2BJCPwpgv9F15K06v3VnKFGARt8WdUxXRr+mfAUIdwnrdqvxqbSHKnyA6U1/Ls6BM6e24G58wJ11vzTy3/HDl+iccPequraqYTgXuhlnBO2z13Yg/v3r4iWgk81DlEpgrt7MZTxroU3arVFhfL1YGfnoM7ZNLOIuNhGnQD+FyS7tmm3dug8aiAcnQ0vVXgYEorg74Jwcuc/evlIe38wtA/yuGaPRoJezvJkq0KAg3+ruk4+jBERYALAiGCyKetDgEkA67tTPhEjkIrApcjnmHIuHjHi5d6Q4SbS96fWcISHU3qBM0MyCtTsn9pJwNWeBdXU4KXPnJCQ85j1ay9ERYXJLqPgv7Oo92/UMEBRUT8u/hn271+Ov7YFISYmQpUrTk55NWUFpE3g5JhH1ZrUSboU/FPn0Ct8q15dZFX85TYkguHcP0ex4puZsrX+UmtJBLBt4EeoJUQA7Rzs9ToPT2YEMosAB/+ZRZDXWzMCTABY8+3y2YyCAJMARoGRjTACZoVAZOJzTD6dgBvP1KfrZzyAo4jDx/g5orq7TbqfiE5YJur4N4TI1/HrC0Zhsdnnfg4oyar/+kKnOD8+IUa8/H+M8xd2Zzr4T0yMx4GDK7Dxjx9evfQrOpBhgrtbMQT0+hnlytZRJBpSl1KQfnjzTiya+KPO1Hx6jSdF/3zubqrcSklOxp7gjVgzba7qlH8S/mvq3w6tendRvY8qZ3gSI6ASAQ7+VQLF03IsAkwA5Nir54OrRYAJALVI8TxGwHIQWHEzEWtuJkHq7d9RxPPvFbfTCPOtE8J+d2OkSQI7QQCM9HFEnULpCQBCgeyuu52IFTeSIMr7MzVK5smFsVWcUMRJWfOf6t4TxOuzk2hJx63X1MF+6vRfmDNvoM66/yaNe6ND+y901vw/fHQLixYPx/Ubx9VtrGMWlQd07jgRDd/uqZoEiI+NxeofZmPXig069y/gWQSNO7dGg3bvwNWjoKx9qvf/a34wfp+1UPV5fOu/gU4j+qNk5fKq/VZtnCcyAioQ4OBfBUg8JccjwARAjv8EGAA1CDAJoAYlnsMIWAYCt8Sr//hT8YiWSP2ntP4xvo6omP9lmj0J+k0Swn5Scx2EEOCYKg4gLQC5QQTCUpENYMigcP9NQS4MruiAPHbywT/VmV+8tA9/bPkJISFnNYEsBf/FPCuhdevhotd9cyYDZC4gKSkBCxcPw4mTm2WvyKdyI/Tr8wsoRV9uXLz0N+YvGIJnMeGGXLXkGn1KDlINRD0Ox9Ip03Fs6x5VflR8oxoq16mJstV9UbR0Cdg5vtQgoI4Cf/y2FPvWyOOSdgN69X+3tz9aBnTKlM6AKqd5EiMggwAH//xpMALqEGACQB1OPIsRAJMA/BEwAtaBwLwrCdgs1PYzDlL2H+5jD1LmTx30eD9RkAVnIlK05rvY5tKIAKaSBVLonBKigN+eiYdG2F/8lUv5EV9jhoiI3qI7QAMP23Qigxn3SEiMxfr1X+Pv/ctkX7D9qjRDj+7fIV/eQtZxgUY8RaSo+f9pWmdQ20CpQaJ8gz9ejIoV6svuqkY80FCX7e2cMGTwYpQvV1e1iejwCKycGoQDm7arXpNuovhO6XNV+616VSyDrp8ORuW6NfjV3zDEeZUREODg3wggsokcgwATADnmqvmgxkCASQBjoMg2GIHsQ4Bq/784mYC7sdpp/X7uufGFqOknIiDtoAwACuQzDk/n3JgiRADd7eWj+t33kzHzUoImoBJl2po+frn++3tGe2SlmLDZ1ssWDUXgb2+jmy0gNfnFy0bh1Kk/FQEtVaoaBvb7DW5unopzc9KE0NB/8fP0roh++ljy2C4ubhg+NBglSvhI/m5I8E+ZBCW9qsDTsyKein3Pi+4AqZ0BpDapWKEeBvafpzMDIeO6uGex2Cxe8DfPXa7fdeoZ/JNxEvvr9dUoUDaBPoN0C+KexuCFyFhxzOMMG9vXxJs+dnguI8DBP38DjIB+CDABoB9ePJsR4EwA/gYYAQtG4HLUc3wlXuRjktMX5lOoPUik2rfwTB+ExIm4f/ypOFyN1iYM6hW2xae+utu2Lbr2Ugww7aCd84mU/i6l7TRkgI0gHMrkzSU0B2zgJF9NkN6GCJ62bpuJDZu+VxzOao4AACAASURBVH0b1fxaICBgBhwdXFSvsfaJMc8iMD2oB27fPiN71MZC9f+D9uNgb++Ybs6DB9cwfWZ3hEfcUwVT+XJ1hI7AOBQv7ptOS4CEA//cOgPbtgdJZnGoyUKQcoBKQc7+fVhkA/yiSr2fAnIaudQ+/afZVB8SgPa5ffEKNv665FVLweLlvdFeiBPWaPYWl6uo+pp4UioCHPzzt8AI6I8AEwD6Y8YrGAEmAfgbYAQsFAF6yf/f2XjEZ4jn3cQr/pTqjigmhP/SjrC45/jsZDwiNDn8r4ccYZB2TqJQ/5skOg1ciNTOHnAV+31b0wlFVQj7SUFNL8c/Te+C0NArqm+Casp7fPg96tXtrHqNtU+kYHTDpu8EmTJL51Hd3Yujdq22KFX65Sv3rVuncfjIOkRGPlCEKH++QujW7VtUrdJCNrgm8cbFS4bj6PGNkvZaNv9YkBBjFfeSmkDigPvXb8XOZetliYDMBP+pe6ohAahd4e8zF+DAxm1arpKOQKdh/dDYvy1nAxh00zlvEQf/Oe/O+cTGQYAJAOPgyFZyIAJcDpADL52PbPEIPI5/gbEioH+UgQGguv9PhaBfxqT7w49S8OOFeCRlIAzoBX+yIAxK6WjLp0ts0MuFCAcn5NNRPqAL7KjoR/jxZ6pdv6bXnRiSTq7XBhY4mXQAgn7phZA759V7rynjkKnlSGOlXNk30bvXdLi7F1O0vXvPfKxaM1Fy3ttvdceH/t8q2tA1gVT9Lx87jb2rNuHi4ZOv2vpR8P/yu6f6lExtIVsOQCTE3tWbsWn2EsRERstuQiRA/+++QM2mDTLnCK+2egQ4+Lf6K+YDmhABJgBMCC6btn4EmASw/jvmE1ofAlvuJmHB1USk/Peo7ySy/j8Tyv9V3bXz7+UEA31cbTChmoOWXkBatDbdScJCsY9UF0A163UhTy/Gy4LH4NChNXpdkINI/x8+dAVKl66h1zprn0wigLPn9lOVUaH2tdyrhC8CBy6Aq1tRRfhSUpKxPHgsDhxcaTICIK1hIgNCr9/C9TOXcOnISZzZdwhJCbq7VVRtWBdtBvXEljnLcHL3Adkzpc0ESE33X/PTHJw/cEwRB5rQtFs7ISoYCPv/OhKoWsSTchQCHPznqOvmw5oAASYATAAqm8x5CDARkPPunE9suQhQQH74YTKCbyYi+UUudPe2A9XzZxy66v8/KmOP9iXtZEGIFU0GxgvxwGvR2un/tKh1cVv0LS+vH0Dt6WLjouHg4Cxbs08v1/PmB+LqtSMaPyjFv3SpGpo1l//dL9sVoFfPn1C3TifLvUATeR799BHWrp2MYyc2yWJHW6slAGgupf936DAe1au20tIQSD0G2Tt+fBOWLBuNxKQ4ydO1fX8U3n3nE6OfnET4lk6ZJpmSn3az+m1aoOtngcjn7oaIB4+wZPJPiiRAxxH9cOPsJewK3vAq20DpAGrKCJRs8O/WjQAH/9Z9v3y6rEGACYCswZl3yQEIMAmQAy6Zj5ijELj59LkQAIzH0wyCgWra/5H6f9DlhFdZBmmBsxMyAyN9HFGnUPqMAxJtu3HzODYKYb9r149qglAK6suXrwv/Ll+jiEcZLfxJQO7W7VMgwoBenPPmLagJUJetGIP9B4Il76tLp4lo0rhPjrpLtYcl7KgUYNv2X3Du3C6ZgFw59T/jftRNoM6bHfCG0BEoWrSchtShLI5Hj25iy5/TceLUZlnSwVARQDVnvnDwBGYM+VxngJ42+E+1+fjefUECTNNkDhhrVGtUD10+HQRP75LGMsl2rAwBDv6t7EL5ONmGABMA2QY9b2yNCDAJYI23ymeyJASikl5g7a1E7A9LQWTiC036PbX1KyVU9juXskfNAjaqy5y3hybjVxHEZ0zhV2r/R60GJ4jX/9vPpJL/Aan1sbFRWL1uEo4IYTkK/DMOah3Xu9cM+FVppngdlE6+RLQHJJE6qcEEgCKEmgl0DzGxEYgIv4+IyND//l0K9uxdiH+vGC/wVfLG16cJ+vX9xejdGzQCiEELsWHWIlkXGnVqjU4jByCPa36tOQ9u3cHSr6apTu2X24Tq/t/t7Y+WAZ3g6OysBAf/nkMR4OA/h148H9skCDABYBJY2WhORoBJgJx8+3z27EKAQu3NouZ++Y1ExEtn3WsCfx83Gwyv7IACDspqZzMuJYBe8jOOqsLGRCEAKGWB/Jh3JRGkMyA3motWg4Gi5WDqyJjKL7fOw8Mbw4YsF4JyxXXCrKs9HWUUDB28HJUqssiaId9qfEIM5s77GOcv7DZkud5r8uf3wOBBi+Dl5av3WqUFifEJWPldEHat2CA5tYl/O3QeORBOeeSD8tAbIVjw+f9w9dQ5pe0kfy9XvQq6jRuC0r4VDGo/aNCmvMjiEODg3+KujB02cwSYADDzC2L3LBMBJgEs897Ya8tEIFGo+c0VYns7xYu99Jt7+nPRC/w4ofhfPEPLv7SzdNX/VxdigROqpe8Jn7o2o8BgRkRdRPeAL6o4opLry3aDcXFPsWDRUJw9t1MR/HwivX/4Jyvh6VlBdi6lla9ZOxF7/14iOcfN1RMDB8zR6AREi04CHqKswMHeGZRhwEMZASUC4M3a7UWbxS5YvWYC7oX+q2xQxwx7Oyfx8h8ksj6aZ8qOrsX71m7Ggi++05rSekB3vC/+UvMiT2KCv46chJDL11X76eKaD20G9kSjzq1V7aHaME+0OgQ4+Le6K+UDmQECTACYwSWwC9aJAJMA1nmvfCrzQoAC/gVXE8Trv7rgP9V7b9G+b7xQ8Xe1fxmIZxzhonzgs+PxeJihXSDNKy4IhCk1tNfuDE3SvP5LLHllvoGHraj/f91uUFfrt7Q+2djYonPHiWj4dk/Zl1JK6d67byFWr52kU8RO6rz00ly/Xhc0bNBdlWq9eX0FWeeNEgGQ2q6PiJgzZ7dh7fqvER5+V28HiZD50H8qatV836Qv41GPw4UI4HQc27pH4yOl41Ng3qJnR9g52Cv6HfcsFpt/W4rNc5crzk2dQLX+7YcEoGTl8iY9m2qHeKLZIsDBv9leDTtm4QgwAWDhF8jumzcCTAKY9/2wd5aPANXp//avtNie0ukyBuNp59+Pe4FRx+IQk0EAkOZQ6n/rErboXe5lIE8kxPrbSVh1MwmJz+VzENxE2cGEqo4oJcgHGk+fPsaMWT0U+89TMNir5zRU9WuuM/hXUpJXwoN+J6KhWZN+eOedoXByzKNmSY6bQ+36/v5nmeS5a9ZojYCPpoGE+2gQEfDvlQPYui3olbCjEmDly9XBh92mSoo+Kq015Pf42Fgc2LAdd69cR/22LeFdtbJGfFJpRIdHYOXUIBzYtF1pquZ3evX3Hz0IdVo3V0UupBolLYYHt+4i6tFj2NjaoUR5bzjldVG1J0+yXAQ4+Lfcu2PPzR8BJgDM/47YQwtHgEkAC79Adt9sEQgTT+1fnkyQfKVX47SjiHHG+DmCUvozDsoAGHUsHuEJ2oJ8NJcC/6pina9bbhx6mIIbomOArvIDG7GgV1l7vF/idevAK1cPCwKgu0bBX264uxXDgP6/oVTJqrJzKEDafzAYa9ZMkm0jpwaPtHPKlX0TffsEwVVkBvBIj8Chw2uwaMkISVgKFvTCiGErUcC9hNbvkRH3cfrsdpw6/Sduh5zTlH/QoGC7YAEvVBECj5RB4FHYO9Mv4/RNUCeJQ4fX4sb143DO44o332iPN0UnAmMQO2paAaYFoM57TdFxeH8UKl5U9eeUkpyMS0dOYeMvi3HlxNlX66hVYIdhfVCzRUNVRIXqDXmi2SDAwb/ZXAU7YqUIMAFgpRfLxzIvBJgEMK/7YG+sA4Gl1xOxTry8Z2bULWSLT4UeQEZBP9IAoAyAe7HSBIC+e9YuaINRIvXfnpiA/4auQJKmqBGAS0iMxXqRZv73/mV6p/0rnYE6DlDnAdYHSI/U/QdX8fN0f0RFhUlC2K7NaLRqOSTTQbzS/Uj9TmUg128cw6rVEyQzS6hVZN/eQUL7wdsQ85o1VDawaPz3OLn7gKKNAp5FRLDeF7VbNlL96k9nuH3xCn6fuRCn9x6U3INKFToN64fG/m1FVoCtoh88wXIQ4ODfcu6KPbVcBJgAsNy7Y88tDAEmASzswthds0aAWu19IV7/70oE6BRivyEC7k6l7PA44QWWXEsEpfRLjUIiDeDbGo4o6Kit6T9RtPI7HS7TUkAPdOT0Bk6c3Iw58wbJWmpQ3x/du/1PMpBMDfRWBI/LtNicrqO0b/cZWrUI1OO01j+V2ixSGcCBgyslD5sV4n0ZN6bv4YEgJlauGY8rokWhVCvJ1DUlSlRG4MCFcHPz1PuyqFxg9Q+zZTsHpDVYo9lb8P80EIW91O/zJDQM66bPw4GN2xR9IxKg/3dfoGZT7mihCJaFTODg30Iuit20eASYALD4K+QDWBICTAJY0m2xr+aMwOFHKfjxQjySJB7omxa1w+BK9q9e9Z8IEmDS6TiExGiTAI4i+3+cKAPwE639Mo5VtxKx4kaSZLs/tdgUFgTD534OKPlf3X/adUolAJ6e5THk4yWi7V+xV8sosLsdchYbNk1VDPTkfKQ6f7KZkpKCSNHfXlewWFKUHnwSuBQuedzUHjlHzLtz9yKmiSyAZzHhkuel7I1BA+ahdKlqJsUjNfDfsPF/OHt+p+osEEOJncObd2LhhB8QHxMrey4KzN/r0w0tAzrDwUm6W0bGxUkJiTi+fR82Bi3G/VshqjFr1r0DugpdATWChaqN8sRsQYCD/2yBnTfNoQgwAZBDL56PnX0IMAmQfdjzztaDwCLxqr8hRDv9P69tLkyu7ojSedOLmO2+n4ygy9pigZSRP7SyAxoKdf6MY9f9JMy8lGgwaLqCfzKqRgQwf75CqFq1JWxt7TXzz1/Y86p2XF/HynjXwnvvfoIK5esLe3ag4HH9hm+wfcdsWVMeHmUxcvhqkB88XiNA2O3eO1+0+5skCwuVTvh3/QZv1Gxj9Fp1Q8QF0zpK5R2k8UAtINWOiIePMWfM17h46ITsEkr57/ZZIGo2f1t1CQS9+q/+cTYOb9ml1hXNPNqr/9SxqFi7ul7reLL5IcDBv/ndCXtk3QgwAWDd98unM2MEmAgw48th18wegSlnE3D8cbKWn14uuTCluhPy2adP6X8c/wJjT8bjkUSPvsCK9mju+VqcL9Xon3eTRIcBQQAIU9oFArohorT/T6s4ooiT7pUHD63G0uWjVb/cGnIxxTwroGuXr1C2zJvpAtHExHgsWDRUiNL9JWuWMwDkEScRP8Lv7LmdOq+FVP0/aP85Snr5ZYoIINLh0ePbovRgFf7ZvxwxMRGGfA6aNRm7FagxdHLXAUwPHKtzasDk0WjYqbWq4J/Oc+6fo1jxzUy9Xv3JAUNEBdWckedkLQIc+Gct3rwbI5CKABMA/C0wAtmIAJMA2Qg+b22xCFCrvUmnE3AhUrs+X44AeJr0Al+eisetZ+lrBuxEosBIH0fUKaRdAjDjUgIocyC1cEANCUBz3hbZBAMqOMBZhTYZBeGLl47A8RN/GP0+SF2+qWjp937rEZIvvRS4zpk3ULYLAa3v8eH3qFe3s9F9sxaDERGhCJodgDt3Lioeyd29uGix2EdkdLSAu1txVWQAdYi4e+8Sjh3fqPlG5IQHFTfPMKFLp4lo0riPXsv++G0p1v48V3ZNcdGeL3DaJHh6l1S0Syn/e9dsEvbm6SwnyGiIOgC0DfwItUQHAE77V4TZrCdw8G/W18POWTkCTABY+QXz8cwfASYBzP+O2EPzQkAumCcv89nlwjdC1K+4S/oSALk1LqJk4MuqjqiYP/186gIw/lQcrka/JAw0JIB4scyVS54GcHPIhd6i1V8DQQCoIQtSUY2NjcLCxcMUX5L1uQVKP//Qfypq1XxfVkRw2Yox2H8gWNZsk8a90aH9F5pyAR7yCISF3cDsuf0QGnpFNUx0P6TIX7RIORQpWh42uW0QGfVAQ8Y8enRbaDM8QLggFwwN+Enn4e23eiIs7BouXvo7nV8uLm4YPjQYJUr4qPaXJu5euRGLJ/4ou8a1UAGNKJ9P3Zo67cY9i8XaaXOxc9k61fuTrkBT/3Zo1bsL8rmzHoVq4Mx4IhMAZnw57JrVI8AEgNVfMR/Q3BFgAsDcb4j9MzcEdGUAUE1/YEUHNCma/vldrgTA0zk3pgjCwD1DycDNp88FARCPp8mvhQNF/C+CacBBJAsk/Jd8QPuVFun+rYrZorEQH0zT5U8v2IzZzi+Pizv69J6JypXelvWB0q83bPoOW7fN0ppDL/+NG/VGuzZjYG+vTsRNr8Na4eTHT0Iwd34gbt06rfN0hPtrDkkfmkgdaHR3Nau3Rpv3R2na4/00rSseP04vqmeorsONsxdFCcDniHz0RNYZeqF/r58/qjauhzyu+bWyHEhHgFL+j27do+5AYla1RvXQfkgASlYur6q0QLVhnphtCHDwn23Q88aMgAYBJgD4Q2AEzAABJgHM4BLYBYtCYJJo0XdKpkWfn3tufCGU/e1zvw6waO7/zsYjowRAvcK2+NTXQevsm+4kYeHVxFfp/6kTHITNMVUc4OuaG7EpL+Bqnz5zIDMgUnAYcuc8/hJB+dmz24VKv7bGgZJ9fVrQRYo+9vNE0Hr12pFXZknsz7/LFJGm3koreEutQacXZRen/ChXtjZc3YoquZRjfqdMjtXrJuHIkXWSmg6vg3/jB/4EMmkNdOwwXpNZQJkqN2+exM8zuiEhISbdHRQs6IURw1aigHsJve4mJTkZ62cuwObflum1LnUynV/z/3jqyKJJa9jFNR/aDOyJxl3aqO4mYJBjvChLEeDgP0vh5s0YAUkEmADgD4MRMBMEmAQwk4tgNywCAbkuAOS86LyHMYIAqO7+uq5/6fVErLudvmuAXLZArIi7xwuC4Vq0tsZAIWH8W5ExUNDRNEFcKviUCn7//lVEiDZ9ycmJyC1Suu/dvYQ/tvyk835atRwsXu4/VR1kkQbBrdunNJ0FqEadUtKlUv5JdX7LX9NFxsDMV8EtvTaTwn3HjuORLy93CaCL0QjbiXZ8a9d/o0m/Tzv0DYDV/EGkVH8/vxZo23okioi7Sxtcy7WZpHvrGxCEmjVbq9ki3Zyox+FYOmU6junxgp+Kiz7Bf7nqVdBt3BCU9q2g+lsmfO/fuI1DolXhjbOXUKBoYTT7sANKVCyj2obegPACvRDg4F8vuHgyI2AyBJgAMBm0bJgR0B8BJgH0x4xX5EwEDj9KwY8X4pGUXtPvFRgVRE3/hKpOGiG+yMTn+OKkEFOLTT+5uCb930HrFf+Y6C7w/flEUKlBxlGjgI1GM8C04b/0ne7eMx+r1kyUvXDqPT/8k2BNEG/MQYHV3n0LsXrtJMmXbU/P8hjYby48PLyNua1F2yJi5YzI4vhr6wzcC/1XcxZjEQAUwBfzrCQEHvvAr0pzuLi4SmJF2gQ/T/fXkEgZR6FCJTFs6AoULOClN87R4RFYOTUIBzZtV7dWfD/0J0nty/87vbuidf8PNSUEageVFuxYsha7gjekExUk7YBuYwejQbtWmpIIHtmHAAf/2Yc978wIZESACQD+JhgBM0OASQAzuxB2xywR0NXWjxymAL11CVv0LueAv0Q7v/kinV9k7KcbHUraoUcZ+3T/LlFMmixaDJ6P0H79J5uDhL5AC8/sCSSUCABDersrXa5S8J+63tenCfr1/QWODi5KJnPU74QfdQo4c3YbDh5eJ7oFnHtFBKgFwtW1iCatv3Klt1Cx4luaoN3OTrtsJaM9KiFZHjxWtA1cKblViRKVEThwIdzcPNW68moeqfjvW7MZ62ctQExktOx6fUiPAp5F0HX0INRq2VBVhwTaNO5pDPat24JNs5fI+kEkQK+JI1GndTPVJITegPACnQhw8M8fCCNgXggwAWBe98HeMAIaBJgE4A+BEVBG4LvzCTj4UL5OnlL83ytuh+NPUhCa4fXfXSj2T66m3S3gd1EmsESUC2i//QMFxZqvRfq/h5Px6v6VT/l6xt6/lyB45eeyS95+q7tQ/v9WH5M651Lwtk/suXrtREU9Ane3Yhgu6soLFypltP2t0VCyqKP/9+pBnDm9FWEPb+JZTLjmmC7Orpog31N0BMiXvxA8CpeBo1Me8e/dVAfDUnjdu3cZ02d1l+0mUETs06PHdyjj/YZBwTG9vO9f/yf2rN6MJ6EPtFzQ6B4QHaeQMkMp/92/GIpSPhVUXXt8bKzYd6voJLAe92+lFzmUMlC2ui8G/fAlChZjzQpVABtxEgf/RgSTTTECRkKACQAjAclmGAFjI8AkgLERZXvWhoCcsJ+ac7Yubou+5dO/ou4LS8bsfxMQJ8MpNBcv/9RhILuGXE13qj+k+j+g/xyjvMJT4Hbg0EqsWjUBiUlxikeuW7cTuvv/j1sGKiKV9RNItHH+giGvyIaMHqRqObRrO0ajA2HIIIHAqEfhuH/zDu5cuY5nkVG4dvoCQi5dRUzUU50mqzasi57jh6kKzunF/8DGbaoD/9SNazR7CwGTR3ELQUMuNxNrOPjPBHi8lBEwIQJMAJgQXDbNCGQWASYBMosgrzd3BCgt/2r0czyIe45qQr1fH1V9qtH/TtTqHxc1+/qMwkLI7ytR++9BaoFi0Gv/evHyv+pmkmTdP82RyxjQZ9/Mzo2Keqip6b7/QLrfvJNzPgwbsgKlSlbN1Fb6Bv8+lRuh10c/sRBgplBXv5gEGUm48dLl/bgmOjhERoSlW2wnWjeWLl0dTo75ULJkFRQqWEqQOLFYufpLUYJwUXYjEhSsVaM13n13mMhA8DYoIyCt8fMHjuH7PiN1HsxLCPQN+nECPMuUkp1H3+Pjew9wYMM2bF+2VmfJgZQRCv4/FDoA/Pqv/hszxkwO/o2BIttgBEyDABMApsGVrTICRkOASQCjQcmGzAyBkyI1f+blBEQkvEy4p7Z9bb1s0c3bXilj+NVJLkU+x5Rz8YhJkkralz6wf2l7dCltp9EEoPKA1TcTcePpc8m0f7JA2cs9hVZAe6EZkJ2DAqH1G77B9h2zZd0gHYDevWbAySmvQa7SHsePb8KSZaNVvfyXK/sm+vYJgqsQIORhWgTi4p9h16652L13IWJiIky2GWUE1HmzEzp3nJCp72hD0EJsmLVIp5/U4s//s8GSbf5IW+Dc/qMaVf/Tew/qfV6q/W8X2AtN/NtxG0G90cvcAg7+M4cfr2YETI0AEwCmRpjtMwJGQIBJACOAyCbMCoGdoUmYdyUR8RlU/NOK96lV2l8hAvg14vVePQWgHxS1C9pglI8D7ElUIJvHnbsXMU1kAaTWjku582bt9uja+Ss4O6tXUSc7+gb/tIbE6KhlYeog4qGkVxW83aAHfKs0gYO9czYjZh3bX7t+VKTxD0V4xL0sO5C+LSXTOpYQF4/gqbOwZ9Umnf6S8F+nEf1QuU5NzbwHt+7g1oUrIuA/gIuHThp8Vt/6bwi7/VGycvlMZzIY7EQOXcjBfw69eD62RSHABIBFXRc7m5MRYBIgJ9++dZ39hHh1/0G08JOrtac4u52XHbqLV3c1ITcp9/9wIQFHH2sr92cWOe88uTG+mnarwMzaNXQ9Belbt83Ehk3f6zTh4VEW7duNQRWfpqrq8g0J/pXOQGRAh/ZfoH69rpkSslPax5p/N8W9qMUrM50d1BIAan1RO8/FNR/aDOyJRp1bw9GZySe1uBlrHgf/xkKS7TACpkWACQDT4svWGQGjIsAkgFHhZGPZgMBTkar/5al43HqW4ek/gy9EAvQqay9a+dmpIgEiE0UpwNlEXIs2HglQwDEXxvs5oqQgAcxpxMU9xYJFQ3H23E5Ft+ztnFDYoxS8S9cURED6loe0+OnTxwi5fR7OLvlxV2QXJCW/fs1XNK5iAqWTN2ncB+3bjlVFRKgwmaOmnD23A3PnBaoqxzA2MO3ajEarlkMMekFPTkzC6h9nY9viNcZ2S9ZetUb10H5IAL/6Zxni6Tfi4D+bgOdtGQEDEGACwADQeAkjkJ0IMAmQnejz3plFgJT2Z1xM0NTfKw0iAXqXs9e08lMziAT4RpAAV4xAAng658a4Kg4o7mJewX8qDtRbfvbcAbh167QaaLTmvGzPJob4L/GPIsj7738YZE33IiIBqJ68UcMAg4JJE7hkESYfPLiG6TO7Z2nafyowdep0RNdOkw3WACA7x7fvw8yhX5oca3r19x89CHVaN4edgzbJZXIHcvgGHPjn8A+Aj2+RCDABYJHXxk7ndASYBMjpX4Dlnn/TnSQsuJqo+gBOtsDwSg6oXUj8g4rxMO4Fhh2NRYxoDPAyqNVv0BIfNxsMr+yAAg4GGNBvu0zNjowKw7z5gbgqlODVDAr6NYOOpQn69Ttf3rwFULFCfRQrVknTrz513Lt3CYePbkBY2DVZN4zVoUDNOa1hTkpKMtasnYw9+xaqOg5lelSsWB/V/FrC1a2I5n5y27wkzqIiwxARGar55/Dwu3j46LYm8+NOyAVEPX0IyihJHYULlcIH7caiatVWmS7biI+NxeofZmPXig2qzkCBfNmqPjiz75Cq+TSpzntN0XF4fxQqXlT1Gp5oPAQ4+DcelmyJEchKBJgAyEq0eS9GwIgIMAlgRDDZVJYhsEOI/wVdVk8AkGNEAozycUTNAjaKflJrwImnE3AhUpQCvHrZVlymmeAozFOHACo7MAO9P1VOJyTGYsuW6di5ew4oaNQa/wX9FPpn5pW/VKlqGNjvN7i5eUr6lZgYj/W/f6MzYG3RfKAILsfpTTyoAsLKJoWF3dC0fEwN3OWORzoL77cegQb1uxksuPj8+XPExEbA0SGPRtTRmCM6PEKQAHPwz/otsmYp8G/UsTV86tbCnwuCQe0DlQaJB3YY1he1WzbiV38lsEz0Owf/JgKWzTICWYAAEwBZADJvwQiYCgEmAUyFLNs1FQKXo57jDTUjcgAAIABJREFUqzOibV+yihqANE64idf4Mb6OqJhfOSV/0ul4nApPeZXargl+dRzIxS4XmhSxQcdS9sgv/tkSx4Ow6whe9TmuXDkkiABBfohj5Hod9WfqSGpb/d1/cFUTtEaJzASpQXYCBy0QaeX5MuVPTlh84eJezJjVQ+dR84vWi4MGzENpQc6Y8yCC4caZizi156BQ+P/3laulfCrAt34tlK5SUfPvgr+dhb1rNisepUazt+D/aSAKe0mTURkN0P4Pbt3F5aOnxF+nEXLxKu7fCtFMI/LBq0JZlKlaGVUb1oF3lUqwtVdXcqToqBVP4ODfii+Xj5YjEGACIEdcMx/SmhFgEsCab9f6zhYrHqnHiwDdELE+taJ8My4lYPf916/hFAc7i9f9lp52iBQihLGCfLDNnUtDJviJdH8S+bPMsP/190FBDrWK27b9V1wUwePzF7pFFtV+WWqDf7JHJQk/TessSgFuSJqnzgQjh69G/nyF1G6fY+ft3jMfq9ZMlD0/6Sr0DQhCzZqtLR4jKk3ZsXQtln8zU+dZHF2c0S6wF5r4t4ODk6PiuakE4fi2ffhr4SrcvSL9TWY0UrSUF5p1/wANPmjFXQRkEObgX/HT4wmMgNkjwASA2V8RO8gIKCPAJIAyRjzDfBAgHYCFQgdAvxyAl/4XdsyNz/0cdCrzz7uSgM1306fDi2UYIxT9q7srlxGYD1LKnsTEROLosfXYvnOupr7bmEOf4J/2pa4Ec+YNRFKSdCcBJgDU387ev5cgeOXnsgsKFvTCiGErUcC9hHqjZjoz9EYIfh0xASGXr8t66FWxDHp8OQLlavgqlpAkJSRqBAg3Bi1+9dKv79HLVa+CbuOGoLRvBcX99LVtyfM5+Lfk22PfGYHXCDABwF8DI2BFCDARYEWXacVHCYt7js9PxuNxgiEUAKCk0J8TCIDIiPvYKV6J9+1bYpIWcfoG/9SVIGh2AO7cuSj75Vau9DYG9J8jas1drPjrNs7Rrlw9LEoAusuSKS4ubhg+NBglSvgYZ8NstLJ10WoET50l60FR75Lo+/UYlK3uq+jlk9AwTfvBw1t2Kc5VmkDlAT2/GIY3hdCgvoKZSrYt8XcO/i3x1thnRkAaASYA+MtgBKwMASYBrOxCrfQ4QZcTsCNUQrRO5XkpE2CMaNNXJq+2JkDGEgAySQJ/40QGAKX8W/KIiHyArVtn4p8DK6RF/zIczsbGFrVrt8ezp+E4d15dUORTuRF6ffQT8uVVl6of/fQRFi0eAapb1zVaNv8YH7Qfa8nwZ5nvUVEPNXoK9x9ckd2zWdN+GlFFumNLHQlxcVj+9QzsWysvEthhaF+8P6iHYhB+7dR5LJ70o85MAn1xorKDXhNHihaDzRT319e2Jc3n4N+Sbot9ZQSUEWACQBkjnsEIWBwCTAJY3JXlOIcvRqVoxADjJDiAfEKIj9T844WWna5B4n39ytmjYRHbVzX8kYnP8cXJBNyNTV8D72qfC9/WdEJRJ8us9o+Lf4a//poh1P7nqgr8qc7+nVaDUb36e9i+Yzb27F0A0glQGvoG/1TvP29BIELunNdpmtTlB3+8WNNGkIcyAlQXv2HTd9i6Tf5lnFr/dekyCfXrdrXY4PRpRBRmj/4K5/cflQXF/7PBaNWrs07QSOBvzmff4knoA2Vw9ZxBHQcGT58sBAJfihXmtMHBf067cT5vTkCACYCccMt8xhyJAJMAOfLaLebQFOBPORuPs+HaQSkF9vUK2mD3g2SkKFQJUDhfQYj5feBlBw+n3Fh0LRGnqQNABiS8XHJhSnUn5BNEgCUNaq934OAKbPzjh3T92uXOQHX27duNQRWfpkh5niR6yU/CP/tXqDqyPsE/kQnHTmwSderjVPnl69ME/fr+wun/qm7i5aTHT0IwbUY3PHp0W3YVvf63b/sZGjfqDVtby1OvT4iL16T/71m1SfaM3n6V8OG4oaC/k/hhxmFI8E9if2Wq+6CotxdiIqNxatcBnXoBDdq/IzQIPslRwoAc+Ovxh5WnMgIWhgATABZ2YewuI6AvAkwE6IsYz88qBEipn0oBpIL8NwvZwEOk+f8hBAMNUwpIf4p6hW3xqa9xe5ybGqf7969gwaJPFF/XyY9inhVEev3nqFypoSZIio2NwqKlI3HmzDZVbvpVaYaAj6bB2Tm/zvmalm43j2P979/i+o3jqmw7OefD0I+Xwtu7hqr5POk1AgcPrcbS5aMVszfKl6uDD7tNRRGPMhYH38E/duA3kQWgNEpWKid0AHzgXtTj1dRnkU9x9M9deHJfuvVkRpv127bEO7394VnGCza2r0snSDhw75pNWPvzPMTHxGq54lqoAD4J+lqQEJWV3LSa35kAsJqr5IMwAloIMAHAHwUjYOUIMAFg5RdswceTS9enI1EWAKn9H3qYjM13kjNFAtCb/6CKDmjhaRm10vTqv2fvQvHq/51iuj+9+H/Q/jP4+TZ/9TpK7fjmzQ/E1WtHVH8dRCC0Ey/JlSq+BUrXTzso6A+PuCvIhO2iBGG+Xt0GiIzo3HECGjUMsNg0ddUgmmBicnIS1v0+Bbv3LFC0TtkAfn4t0Lb1SBQpUs5i8KZ2fat/mI1dKzYonjHtBCqToKFGoK+0SN/vNGIAKtepITs/JTlZQwD8OV86Y0ZNKYJeBzDjyRz8m/HlsGuMgBEQYALACCCyCUbA3BFgEsDcbyjn+iel2J+KRnMRsA+s4IAFomXgn3cNzwQo6JALX9dw1JQImPsID7+HxUtH4fK/+3W6SjX+HTqMR/WqrWBv/7onOtXkz57bD6Gh8uJxugxTwO7q6gl725ckQMqLZBHw31MkIuRsNmncGx3af2GR6enm8q3ExT0VmSBDNW0W1Q539+JCG6AzatV8HwULljR7/KPDI7ByahAObNqu9oiAhgAQ9J5CVU/9Ni3QefQg0Cu+0tCVjfDBkD5oG/iRkgmL/52Df4u/Qj4AI6CIABMAihDxBEbAOhBgEsA67tHaTqFLDDA1cC8oSgEWXUswKBOAYoNOpe3QrbS92UN37fpRzF8wVLy235P1lV55mzXph3feGQonxzzp5lHruHkLBiNKZABk9yAioUnjPqI+fazZB5/ZjZWa/YkEWLxsFE6d+lPN9HRzUkkdV1cPeJWo8ipTJDT0MlzyuKNdmzEoXKiU3naNvSDuWSw2z12GncvWS6bhp91P7et/jWZvodekkchfwF3R3ecpKfg9aCE2/bJEcm5OIAA4+Ff8THgCI2AVCDABYBXXyIdgBNQhwCSAOpx4VtYhECeU/sefisPVaG0xQAreA4TKf5sSdpoSgHW3ExF8I0lRGDCt9955cmN8NQe42pvv6z8FM2fO7sCiJcN0CuqV8a6Fnj1+0KrzpvXHT/yB5cGfqRLkM/XtEknRqcOXaPh2L0nRNlPvb632ExJjsX791/h7/zJFTQB9MChdujqGfLwELi6u+iwzyVwqN7l89DS2zFuhszOAWgKAnKT0/3aBveBTtxbsHKSJQLJ39p8jWDzxJ9lOAh+JdoBNurY1ybnNwSgH/+ZwC+wDI5A1CDABkDU48y6MgNkgwCSA2VwFO/IfAr/fTsLi64mSeJTNZ4PJ1Rzh/F/5/j9hyZh9JRExScrSgAUcc2G8nyNKChLAXIcmeD++CUuWjUZiUpykmxRQt33/U6H0HpAu3Z8mU434zt1zsFG0jFPT5i+PiztavzdcBJFLDS4T0IUlaQl86D8VZcrUMlfILdovfbsvqDlsubJvInDQAjg55VMzPUvm0Dkf3AzBqd0Hcf7gUdw4ezldVgD9uVFT+5/W2eLlvVHv/Rao2vBNFCpRDA5OjqC6/8f3wkQXgo2aTgRSAoBkw9pFADn4z5LPmjdhBMwGASYAzOYq2BFGIOsQYBIg67DmnZQRuPn0ucgCiMfTZO2g3kkE/l9WdUTl/DavDD2Ie4HpF+NxOeq5rDhgftERbYSPI6q6v16n7EnWzzh7bgfmzguUDf6LFC6jefWXCqhJ6X/l6i9x5OjvqhwnW337BKFECR9EP32EtWsna1r5qSEOlDZwcsorSIpRqF+vmxZJobQ2KSkBsXHR6aY5i2A0oxihkp2c9HtE5AONSORRcfcpKckGH53KA/oGBKFmzdYG28iKhRTwxz2NEWdNAaXqb56zDNuXrM2KrTV7NO7SBiQCSKSBtQ0O/q3tRvk8jIAyAkwAKGPEMxgBq0SASQCrvFaLPFTi8xeYdDoBFyJFPYDE6CJq+P0z1PATVXDiSQpW3kzC9eiUV0QAlQ1UL2CD/uUdUMRJQR0sm9EKCTmPWb/2kq3Zp5dZCthd879ue5bqMon9zVsQqKpFIK0hW717TYe7e7FXp6ag6vqNY1i1eoJqOxkhI7G5Fs36oU6dzlqaBHLwRkbcxyUhcnj4yFrcDjknW7ZApAL5XatmG/j6NDaLFPVs/mS0tg8Pv4ttO37DwYOrZEkkOZ8ps6Rzx4miVKOn3q/p2YlDQlw8gqfO0rzYZ8Xw9quEft+OFa0DS2XFdlm6Bwf/WQo3b8YImA0CTACYzVWwI4xA1iPAJEDWY847SiOgqwzAx9UGE0Qdv31u6YCedAQiE19mD7ja54KTeT/6a/yMT4jBwoVDcfqstOq5X5VmImCfIdKy86YDjIL2Cxf3YuGiYXgWE674OdEL79sNuuODDz6Hg72z5HyyGfbwBv7+Z5lo9bcNj5/ckbVLQSP1mq9R/T28UastCgnxONpDaVD9+tkzO/DXtpm4F/qv0nSt32nf2rXba0oh3FyL6L3e2hdQFsW/Vw7i2PGNQk9iu6IWhFcJX3TpPAllvN+wqOCf7lGJAGjd70PUbP42Nv6yGKf3HszU1RfwLIL+U8eiYu3qmbJjjos5+DfHW2GfGIGsQYAJgKzBmXdhBMwWASYBzPZqcpRjlM7/1Zl4xEiUAbiJNn5TLaSNn9pLO3X6L8yZN1Ay/V4u+Kcg+o/NP2HX7rmq0vbt7ZzQqdMENKjnrypIJ9/v3L2IadP9ZcmFLp0matT91Y7ExHgcPbYem/74AVHRj9Quk533stRgNN4SpIatrajz4CGJAHUNiIx6gIcPb6b73U20eCxUqKQWsWRJMCoRAKlq/VTff+nIKQ0RcOXEWb2PWLSUF7qNG4Iqb9W2OJJE6bAc/CshxL8zAtaNABMA1n2/fDpGQBUCTAKogoknGQGBp0K8LzblBQo65IZNmgf9WFHGPP50PK6JdP6Mw0G8/I+p4oAaIrXfGgYFxdTXnUiAjMPdrRg+GbIMRYqUTffT/ftXxJpPVKfqp6331wezSNFC8KdpnUElBlIjvyhHGDxoEby8fBXN6uuzosE0E+rU6YiunSZnWSAbExOJ8xf24Nbt0xovKCOhdMnqKF++DvLmLaiP6zzXCAhsDFqM9TPnS1pq+VEndB45ELb2LwkiIgKun7mEvas34cTOfxRbDNKa+m1bov2Q3ihUvKgRvDUvExz8m9d9sDeMQHYgwARAdqDOezICZogAkwBmeClW5BIl6P95V6j9X0tCkqj5b+Zpi48rOiBtUv+8KwnYfFda0Cywoj2ae1rHiy8F1z+LV/aIyFCtG27RfCA+aDfu1YsjkQV79i7UCL6pEXujdPw33+yAzh0mwNk5v95fEJUmzJ33sQh2d8uuJZIioNfPoj6/juTLKJUUUE36mvWTFVPR9XYwzYJqfi0QEDADjg4umTGjcy11WfhHtN3b+Mf3kmchvMuXryvu7HNQWr2+yvQmc9zKDZ/cdQDTA8dKnrKSSNcf8P2XcPPQJmainoTj0qGTOHfgGK6fuoD7t0I0NhxdnOHtVxG+9Wqj9juNUbBYEau8Sw7+rfwPBh+PEVCJABMAKoHiaYxATkCASYCccMvZc8ZDj5Lx84VEkOAfDXr9713OHu8Vfx3U7xMt/mZcTIBIENAarYvboq8Q9rOGoSvNvlOH8WjWtJ+mvd+Zs9uwVvR9J6E3NSN/vkLo1u1bVK3SIlPBy8FDq7F0+WidZQYU+JYuVQP163aBd5magmx42UOe/N61e54gLearKlNQcy65OeTD0MHLUalig8yYkV1LZ1n3+xTs3rNAlf3y5ergw25TNRoJPEyLwKM7ofhl5CTRHvCS5EYBk0ejYafWmfpzYNoTZL11Dv6zHnPekREwVwSYADDXm2G/GIFsQoBJgGwC3oq3lUvvL+CYC+P9HFEyz0sRubsxzzHuZDyiRZlAxpFTCACq23d19UBkZJhqVXcKhN8QSvnt239uFIE8qh+nEoWz53bq9VXSyz+NXJq0DsM6MFBqPXUqIFG7SNHqTtdwcs6HYUNWoFTJqnr5qWYynWXvvoVYvXaSXkSGse9Cja85cQ61Avw9aCE2/bJE8vjWLN5nyH1z8G8IaryGEbBeBJgAsN675ZMxAgYjwCSAwdDxQgkEdAn8eYvgf7xQ+He1z437cS8w9kTcK0X/tKasiQCIeRaB6UE9cPv2mUx/L8Z69c/oSEREKIJmB+DOnYuqfKSA+XXcrz74d3FxQx1RskAdBYoXqwQ7u9dZHmST/Ph7/3IRjC/SSsGvLdZ81PNnk4gB3rhxEjN+6YG42GhV58846aVY4SjUr9cN9vbW1zveIFCMvCj0Rgh+HSFaWF6+LmmZ2vf1mfIpipfP2RkZHPwb+cNjc4yAFSDABIAVXCIfgREwBQJMApgC1Zxp81R4Cv53Nh7xz6XPX9Qpl0YP4HHCC/x6+XWZgLUSAHSu3XvmY9WaiQZ/EBRgkhp/82YD4OSYx2A7uhY+fhKCufMDcevWS+E7XeP167+64N/DoyzatxuDKj5NVQXwESIbYEXw2HRZCYZ0OVA6B/1OWgvLxV4HDq5UM13nnGKeFdDN/xuLbLeX6cOb2IBGa+KPHZjz6RTZnUjJv+tnH8Pv7TqqO2GY2O0sNc/Bf5bCzZsxAhaDABMAFnNV7CgjkPUIMAmQ9Zhb4443nz7H+FPxeCrR4k/tefuXt8e7afQC1K4z13mGptlTivxb9buhVashRkn3V8KHWg9u2TIdO3fPkRUh1Cf4p6C9XbtPxRm66/Uy/vDRLSxdNhpXrh5O5zKl3LdqOQTvvfOJKiJB6bz0+/0HVzUijVGiI4IxBpcFGANFaRvxsbFY/cNs7FqxQecmpOr/bp+u8CxbOscQARz8m+67Y8uMgKUjwASApd8g+88ImBgBJgFMDHAOMB8nOvuNPxWHq9EyKQAKGDiK7n/jhFaAn5t1tAFMPW5sbBQWLR2JM2e2KX4FFDjXq9cFLZsPEDXyxRXnG3sCCRFu2/GbRt0/MSkunXm1BIAhrQmVVPjJEQqwu4iWgI0afmSUYx86vAaLloyQtUV34e1dUyPOSMSE2kHkTeNGAWjRfBCodIOHcRCIehyOReO/x8ndBxQNlq/ph4ad34dPnZrIX8jdaskADv4VPwWewAjkaASYAMjR18+HZwTUIcAkgDqceJY8AnsfJGPmJWmFfyXcyuazweRqjnC2VZppeb8/f/5cEABbsX7Dt1rBJAWapUtXR8O3esC3ShM42Dtn+wEpII8U7Qvv3LuEmzdOIS4+GidP/YVnz57o9K1c2TfRt08QXPN7qD6D3Ku/lIGiRcpj+CfByJ+/sGr7UhOJzFi2Ygz2HwiWtEOlCx8PmIsiRcqC5l6/cUyUJozDvdB/Ve9LRICfaGH4TsvB3DpQNWq6Jz6+dx9LJk/DmX2HVFuk8oAy1X1QrGwpeJYpCQen9FoNNrZ28KpUBo7O2f/nTvWhxEQO/vVBi+cyAjkTASYAcua986kZAb0RYBJAb8h4QRoEEkVvvx8uJODoY5EOoMegivIA0S6wTYnX7QL1WG5RU6ksIDEpXuOzbW5bOLu4mn0bs/iEGPw2pz8uXvpbFusSJSojcOBCuLl5qroPNa/+GQ0ZiwBQOk+XThM12gtpR2JiPLZuD8LWbbNkyySkDp4vb0FBWqyEp9AJ4JF5BCIePMLyqbNwbOuezBv7z8IbrRojYOJIuLjmM5pNUxri4N+U6LJtRsB6EGACwHrukk/CCJgcASYBTA6xVW8Qmfgck08n4MYz9aUAZfLmxkTx+p/XTp24nFUDaIaHi4p+hB9/7oywsGuS3pGqf/++s+FXpZkq7/V59U81SC/qnTtORMO3e2aaMNF1HgcHFwwfukJkZdTQOgtlA1y9dhgLFw1HeMQ9VWdlAkAVTHpNinsWi81zl2HnsvWIj4nVa63U5LLVfTHohy9RsFjRTNsytQEO/k2NMNtnBKwHASYArOcu+SSMQJYgwCRAlsBstZs8EUr/34qOANeEMKDSKOCYC+NF7X9J0SqQh3kioEQAUMr8yOGrFWveDXn1J0TyuLgjoNc0+FRulOngn+yFhd3QCABGiDKHjMPN1VNTZuDh4S17GVLdCuQm16r5Pj7q8ZNeYojm+RWYl1dExvx77DT+mLMc5/cfzZRzXUYNRKuALshtY776Ixz4Z+qKeTEjkCMRYAIgR147H5oRyBwCTAJkDr+cvjo2GQi+mYBt91KQ+PyFJBzFXXLjM18H0N+tYVB6/7Nn4Qh7eF2TJl64cGnky1PQItL8deEfFxeNoF97i9fvI5LTKFgeMWy1ztr/B2HXsXzFZ1oK/0r3XrFCAxFA/yBEEYspTVX9+527FzFNEADPYsK11qglM0jX4diJTQheOQ5071Ijv9BC+GTwMhQrVlG1bzxRPwSSEhJx6cgp0SHgd5zee1C/xWJ2E/926DxyIJzymK8GAAf/el8rL2AEGAGBABMA/BkwAoyAwQgwEWAwdLxQIPAk/gU23U3CkUfJCE94CUlh8er/TjFbNPe0hb2N5ab904v2v1cO4OixDThzdrtsIOjklBfVq72Lt9/qjpJefhanSk6vrStXfYG9fy+R/KZJob9zxwlCoT9A64U+Lv4Zduz8Dbv3zJfFR8qooa0E1fyhozaDM2Z1R1LSfx9kmkWenuUx4pNVyCtq99UMyo6g8+3btyRd5wTqhtC//2wU8+TgXw2OmZ1D3yh1Crh0+CRO7NqPi4dPICYyWtYs1fu/I179W/TspCUMmFlfjLmeg39josm2GIGchQATADnrvvm0jIDREWASwOiQskELRoCC2v37l+OvbUGIiYnQ6yTFhBhcN/9vUMb7DaOks+u1eSYmX7l6CDNnfaTVHjDVJNXov/1WT9Sr0wlEeNy6dRrHTv6BSxf/ll0j545XCV/07jUdRYuWz4TH8ksvXNwrCIAekhN8fZqgX99f4Ci0APQZCYmxuHRpP65dPyIyP7zxRq22cHLMo48JnmtEBChD41lkFB7cvIun4RG4f+uOxjqRVcXLeaOkTznkL+BuxB2Nb4qDf+NjyhYZgZyEABMAOem2+ayMgIkQYBLARMCyWYtBgF4Zz5zbjhUrxoJefg0dFIS0bBGId1sNtZjacMp2WPf7FPGSv8DQYyuuIxKh7fufonGjAJPiYgoCQPFwPIER0AMBDv71AIunMgKMgCQCTADwh8EIMAJGQYBJAKPAyEYsEAF64V2//mv8vX8Z6HXRGOOtBt3QSaTOO9ibb/1x2nNSrfuCRUNx9txOYxw/nQ3KjPjQfyrKlKlldNsZDVIpQ/DKzyX3MTQDwORO8wY5BgEO/nPMVfNBGQGTIsAEgEnhZeOMQM5BgAmAnHPXfNLXCERGhWHe/EBZEbzMYNWq5WC0a/OpxZQDRD99hKXLPjUaCUDZEA3qd8MH7T/XK2WeMhIihYo/iQs+enQLERFhKFmyihAiLIJixSvpTOEnPYJVayZKXhvpNHzo/21mrpTXMgIGI8DBv8HQ8UJGgBHIgAATAPxJMAKMgNEQYBLAaFCyIQtAICIiFEGzA3DnzkWTeOvknA9DP14Kb2/tvvMm2dAIRin4PnXqT6zfOBXh4XcNtkhaAfTqT63ycuVSFoNMFV3cvnM2rl49oum0IDcoo+D990ehik9T2NrapZvGBIDBV8YLTYgAB/8mBJdNMwI5EAEmAHLgpfORGQFTI8BEgKkRZvvZjQAF/7PnDtAI2ukz8uYtgIoV6muU5Klc4Pr1Y7gXekm2dKB+va6aV2eqgbekQWcLj7iLe/cuI+TOeSQlJmhe4d3di2P7jtk4eWqL7HFIJb9vnyCUKOGjeOTExHgcOBiMP7b8bJDoYsBH09Ptszx4LP7+Z5nkvi2bfyyyEcYq+sQTGAFjIsDBvzHRZFuMACNACDABwN8BI8AIGB0BJgCMDikbNCME6LV5WfAYHDq0RpVXlMru59sMrVoN0Wr1lyoeOH/+EElFfH1bz6lyKBsnhYXdwM/T/REhUvSlRqlS1TCw329wc/PU6SXhdv3GMawIHicIlH8NPhG1FOzZ/XvUqtVGk2mgiwDo0mkimjTuY/BevJAR0BcBDv71RYznMwKMgBoEmABQgxLPYQQYAb0RYBJAb8h4gYUgcPDQaixdPlqV4B+9Zvfo8Z3O1n5EKCxeMhxHj2/UQsDN1RPDPwmGh4e3haCj200SCQz6NUByUv78HpqzFi1STqcRwmvP3gX4XZQZ6Er1VwsYkQD9+gahfPl6mDvvY5y/sFtyaf++v6JmjdZqzfI8RiBTCHDwnyn4eDEjwAjoQIAJAP48GAFGwKQIMBFgUnjZeBYjEBlxHzN//Qh3715S3NmvSjP06P4d8uUtpHNuePg9zPylJ0JDr2jN8/Aoi5HDVyN/Pt02FJ0xkwm6auwrV3obA/rP0SnSR90GVq4Zj8OH1xr1RO5uxRDQ62csWzEOYWHXJG0PHbwUPpUbGXVfNsYISCHAwT9/F4wAI2BKBJgAMCW6bJsRYAQ0CDAJwB+CtSCwX9Sbk9K90qhTpyO6dpoMErPTNUipfsnSUSKd/bjkNGtrPaeLAEh9ifer0lwSCwr+Fy8bpREZNMWg8oNHj25LagnkcXHHMJGdUKJ4ZVNszTYZgVcIcPDPHwMjwAiYGgEmAEyNMNtnBBgBJgH4G7AKBOJeAnZYAAAgAElEQVQTYnSmiKcekl7+e/eaoTP4T0iMxZYt07Fz9xydaeyUQdCgnr9V4EeHOHFyM+bMGyR7HtJLKF2qBqpUaQrPouVfzUtKStCI8/175aDeWBCx4OZeFAkJsaI94AO919MCKsEYMWy1aCXoYdB6XsQIqEGAg381KPEcRoARyCwCTABkFkFezwgwAqoR4EwA1VDxRDNE4En4Hfw0rSsePw6R9Y5E+4Z8vESo3ReTnUM17MErx2H/wZU6T0kv0oM/XoS8eQqYIRqGuaQkAihllQT/XnYCVG4HmLqeSiZatvgY1au9oxEUTG0lGBMTib+2zcSu3fNUaTik2iNShzoTONg7G3ZwXsUIKCDAwT9/IowAI5BVCDABkFVI8z6MACOgQYBJAP4QLBWBmzdP4ucZ3cRLcozsEdS82D98dAs/CyIhPOKerB0SxBs8aBG8vHwtFS5Jv0m0b/2Gb7Bz11w9zvUCggN4FcTrWkglF23fH4X69brB3t5RcioRMOt+n4Ldexao9oFsvvvOJ6rn80RGQB8EOPjXBy2eywgwAplFgAmAzCLI6xkBRkBvBJgE0BsyXmAGCFy4uBczZvWQ9aRgQS+RJr4SBdxL6PSWatlnz+mLy/9Kp7NT8N+39yyUL1fHDE5tfBcio8Iwb34grl47omhchP6g/6S+4OtaUMa7Fnp99DMKFyql027000caHQfqSKBm2Nk5YOjgZVZ7H2ow4DmmQ4CDf9Nhy5YZAUZAGgEmAPjLYAQYgWxBgEmAbIGdN80EAkoEgD6CfSEh5zHr116IEsFw2lGxQgN81OMHnSUEmTiC2SyNjY3C6nWTcOTIOp2p+C/T/5VT/9+s3R5dO38FZ+f8Os8YERGK2XMH4Nat06qxKFmyKj4JXAqXPG6q1/BERkANAhz8q0GJ5zACjICxEWACwNiIsj1GgBFQjQCTAKqh4olmgIBSCYA+BAAdJyr6kSYAjoi8j3yiZp16zBcqWFJVwGsGcGTaBQruwx7ewB6Rin/k2O+gzIh0Q/wuHv8V8VDbcYFS/5cFj8GhQ2v08r19u8/QqkWgXmt4MiOghAAH/0oI8e+MACNgKgSYADAVsmyXEWAEVCHAJIAqmHiSGSCgJALIL8WZuyQiACKjHuDhw5saQ2GiReKmzT+COgDIDTUdF1LXnjixGfMWBuol/kflGMNF+7+iRcpl7nC8mhFIgwAH//w5MAKMQHYiwARAdqLPezMCjIAGASYB+EOwBAQoEF24eJimlZ3UoFrx/n1ng4JSHplH4NDhNVi0ZISsIQrOPxG1+cWKVVTcTEl3Qc5A44YB6NRxPGxsbBX34AmMgBoEOPhXgxLPYQQYAVMiwASAKdFl24wAI6AaASYBVEPFE7MRgVOn/xJ97AfKviKXKFEZgQMXalrP8cgcArv3/L+9+4DTojgfOP6I9A4BD6lKE5CmiFRpgkCMyIHSUaqNqtEklkRNbIn+I1KUSFekqaCiIh2RpoBIkQ7CUQQOgQOOo/vfec0R4N6y+95bdnZ++/kk/8Lu7Mz3mXdv59nZ2TEy9cMXAhbSts1T0qrlgJCvCKgCtm5bYS3g2C3obIKrT1S4UAkZNGCiFCtWPnMN4WgE/ivA4J+ugAACbhAgAeCGKFAHBBDwCZAEoCO4XUB9R37ku319A8pAm5Np6W5vbzzrFywB4HRl/kWL35PJU5613ZwsWbJI966vS/16HWwfw44IBBNg8E//QAABtwiQAHBLJKgHAgiQBKAPaCGw4ceF8p93H5az59IC1rdC+TrSq8dbQVfzv3jxoiQn75IDB7f7yilcuKSUKF5J1OCTTXyf6RvxTk+/FE4SAMp58pRnZPGSD2yzNmvaS9onPidZs2azfQw7IhBIgME/fQMBBNwkQALATdGgLgggQBKAPuB6gQsXzsv0T16RefNHBa1rrlz5pEnjHtK0SU8pYK3yn76pAem6DXNl+ozXrIXufhv8p28VK9SV7t1eD/kte9cjRaCCBw/ulDff6mx9JWG/39JCzbRQq/6v/3G+zPjknxmcg1Uv1FcFDllJm08++6ds3rxUCha4Tu5o2EXq1u0guXLmjUCrKcJrAgz+vRZR2oOA/gIkAPSPIS1AwJMCvA7gybB6plFqUbmx4wf6nlKH2tQT/RtvuFVq33aP3GD9z4Vfj5OVKz+JyjoCKrmw86dVMvOLf8u2bd+KSlZcV/QGadf2aalRo5VWswtU3T+Y/LQsXTYlILFKmNz9+8FSqkQVyZY9p5xKOy779m2SVdaK/2t++DLjpwVDBEsN5u+/73nJkT233z2TkjbI8Hd6SErKwSv+Xa0X0LvXUClf7vZQ3YF/N0iAwb9BwaapCGgkQAJAo2BRVQRMFCARYGLU9WizSgJMmPikrFnzpa0Kq6/aX+Pb87f/DrY1afSAdOr4kq0F7lQ5v/76qyTt2SAfffz3gOsThBrchqpTPP5967blMmz4g0Fft4hEvVSSRi0oeHfrQQGn/asZCSNH9ZX9+7f6PaWa8dG399tyc5UmkagSZWguwOBf8wBSfQQ8LEACwMPBpWkIeEGABIAXoujdNpw5e0qmT3/Zer98YtDvy6sB+jW+cX/owb/aS01Df8BahC7U5+dUuQcObJMpH/5Ntm5dHvIb97q92273dYtI9LBgU/8P/5LkW/xxz56NQU9V9eZm0rfP25IzR55IVIkyNBVg8K9p4Kg2AoYIkAAwJNA0EwGdBUgC6Bw979ddTbv/Ye0s+WDSM3Iy9Yj/BlsD9d/G/qETANcVvVGeevJjyZ/vf+sGXF2o04F/+vHZs+WSAf0nSMUK9bQJjJPXLTLbqNKlqkqfXiMkIaHspaKOHt0vI0b2DDn4VweQAMhsBPQ/nsG//jGkBQh4XYAEgNcjTPsQ8IgASQCPBNLDzVCfCJw95x1ZuGjclVPWrcH/r9a4/5oQg381qC9UqJg8+fjHUrRoGb9S6VP9p3/ysq0n/v4Kadq4p/V6wd+1ioQahI8c9bDs2vVD1OutpvJ37vSK1K7VxnrX/4Dtwb9Krjz80H+sJEDTqNeRE7hTgMG/O+NCrRBA4EoBEgD0CAQQ0EaAJIA2oTK6oioR8N3K6TJn3ig5cmSv9ea/evc/+JN/NbAvaS1kN3DA+9bK8gkZ/NQsg91J66zV518Le+CfXqiOCQBV9+MnkuX9iX+ytfBiJDpgjWrNJflwkuz/2f87/5efQw3++/YZIdWrtYjEqSlDQwEG/xoGjSojYKgACQBDA0+zEdBVgCSArpEzr95qUH/kyD4Z995g34r8gbYsWbJKmz88KXc26y3ZrZXsL9/UwH/jpq/l08/+5VvkL7NbASu50P/R8VK6dNXMFhWX48+ePe2bYfHpzH/5vnDgZMuTp5C0btlPKldqJOPfHxx0Sr+TBRuzZs0mja1FGytWqP/fdR5EChUsLtcl3MhaAE4CpPG+DP41Dh5VR8BAARIABgadJiOguwBJAN0jaE79T59JlVGjH5MNPy4I2Og+PYdL7dr3XvHvanHBb7+bIbO+Gu6bRRCJTQ3++/Qabg1U60aiuLiWkXI8WebNf1e+WfJB0E/9qUUUy95YS5o27iFVqzW79Hm/Y9Zn/EaP6SfbtmdMzDgZ/AdDUF8WUJ8FbN1qgFS6qaFWn2CMa3A1OzmDf80CRnURQEBIANAJEEBASwGSAFqGzbhKq4G8GmiuWz8vYNvbJz4rzZr2tj7ld9F6Kv2jfLP0A1m1aqajT9+pwWaWLNfK+fPn/J7HS4P/yxuoZkgkJ++Svfs2yu7d6+Xc+dO+LyeUKllVri9WQa6/voJky5bDr4m/LzhEavB/9Qnr3J4onTr8Q3LnLmDcb8DLDWbw7+Xo0jYEvCtAAsC7saVlCHhegCSA50PsiQZOn/GqzJ77dlTaogb+tW75g/yuSGlZsGCM36RB3jyFpXevYVKlcqOo1EHnQlUCYeXqz2TS5Kcl7fQJsZZrsKbxh/5SQzhtrm6tKdCrx1BRiwyy6S/A4F//GNICBEwVIAFgauRpNwIeESAJ4JFAergZu3avlSHDukjaqeMRbaX6ZF07a/bAlq3LrK8PjBA1mL16U4NNNehUg0+2KwVOnDhsra/wjayyEgCbNn8j586diTpRs6a9pH3ic6LWDWDTV4DBv76xo+YIIGAluq1Fiqx8NxsCCCCgrwBJAH1jZ0LN1Z/ZT6xF/L6aPTwizS1cuKR0aP9XqVr1Tqvcf8qChWP8Dv5Zmf5K7vTXBVau+tRaX2G6HLJeHXC6KdO2bf8k1au2kHz5i1xa5E/F+LiVUJg/f5TMWzAq4AKFuXLnl8EDJskNZWo4PTX7u0SAwb9LAkE1EEAgbAESAGHTcSACCLhJgCSAm6JBXa4WUO+bf/jRi9aidZPCxlED/7b3/lluqdHK977/F7PespIKw8Ia/Ku1An4+sE3Wr58r639cKKmpR+VXawZB1mzZpUL5OtKgfmdRMwyiNR0+bASHB6pB/569P/oG/Cu+/djXznA3Nfh/oNvrctttbQK6qESAisknn70e8DQtWzxmzdx4OtxqcFwcBRj8xxGfUyOAQMQESABEjJKCEEAg3gIkAeIdAc4fTEB9wu4ra6q+mgng5BN2JYrfJPfc86RUu/lO39RxNchc9PU4mWYlFPxN+1cD1Y4dX5QG9TpdMVBVU9zV6wKLrZXzN21cHHSRQbW2QN0690uH+57X8p31Y0d/lq+XTJSly6ZKirXif2Y3Zdq79zCpUe2ukEkRtZDjm0M7B0w2qNcx+vQecemLBJmtG8fHRoDBf2ycOQsCCERfgARA9I05AwIIxFCAJEAMsTmVYwE1eE/as0Gmf/KybN263O8AXhWqVu2/rdY90uiObpJwXdlLg85Qg381cFeD9iaNe/qOUU/69+7dIHPmvWs97Z/v6MsCqh46LVyn2rp5yzcy84s3JSlpXUBbp0FzMvhXZW/dtkKGDu8WcE2Bqjc3k7593r70+oDT+rB/7AUY/MfenDMigED0BEgARM+WkhFAIE4CJAHiBM9pHQmknjwqe/dvklNpx+XihfPW0/3solbsL2498Q+0Uvw6a8r+qNH9Ag7k0xeZSz11zJolMF6+Xvx+pqa9qwZ1vP8F32cK3bqlph6ThYvGyQLrP5mZ4u+vfU4H/yoJMXHyn2X58g8DcjEDwK09yX+9GPzrFS9qiwACoQVIAIQ2Yg8EENBQgCSAhkGjykEFkpI2yPB3egSc0q4G/40adpVZXw2TVd9/7ug1g2AndusT66PHDlivU4yQZdY0/7Pn0kL2HjU7Inu2nHL6zKmQ+6odnA7+Q83OSD8pawDY4nfFTgz+XREGKoEAAhEWIAEQYVCKQwAB9wiQBHBPLKhJ5gTUU+6R7/b1TS/3t+XJU0hKlqgs27aviNjU9/Tz1Lr1D9LzwSGSLVuOzDUiQkenHE+WOXPf8T31t7OWghrI16/fUSpaixtO/egFW2sCOP2CglqL4evF4+XDj/8RtE4qCdHv0fFS9eamEdKgmGgJMPiPlizlIoBAvAVIAMQ7ApwfAQSiKkASIKq8FB4DATWt/OMZL1mf+xsbg7NdeQo1EB7Qf4JUrFAv5ue++oRpp0/KYuuVhlnWKvtpaSdC1kd9NaF1q/5S5/ZE2bFjlYwZO0BOph4JeZzTwb+q1/QZL8uSpZNCJl/UlxUG9n9f8uUrErIe7BA/AQb/8bPnzAggEH0BEgDRN+YMCCDgAgESAS4IAlUIS+CHdbNl9Jh+AReVc1LotddmlapVmkrNGi3l25WfWIvmLQl4+NULCjo5TyT3VU/X1679SiZPfU7U0/9QW0JCeUls+2ffVxNUe9eumyvj3xtsK2mg1l7o1WOob/HDUJua8r9j50qZNPkZ2bd/S6jdrU83ZpHuXV+X+vU6hNyXHeIjwMA/Pu6cFQEEYitAAiC23pwNAQTiKEASII74nDosAfU5u2HvPGit5L8prOPVQWrgWb7c7XJns75SuXJDOXTwJ19C4cChHUEH//e2+ZM0b/aQ79OD8drUe/4zrKfrK1d/FvLpuhr4t0v8i1Sv2sLXZjVAX7p8ikyd+rytNQJUGx+wBugNGnQK2lw1I2PL1qXyxZdvWQmAVbZpala/S3r2HMrq/7bFYrsjg//YenM2BBCInwAJgPjZc2YEEIiDAEmAOKBzyrAE1AD2K2u6+yefvR7W8Woqe+PGD0hzawX/goWu9w2glyybLB9++GLQAbEaPN/X/q/StHEv30A6Hptq+6bNi2X8hMdDPvUvkL+odOzwd6lRveWlZIUapM9b8K58+tm/QiYOLm9f+gyJOre3k7Jlb5Us1/6W/DhrLRy4a9cPsmHjQmtGwRxbswkuL7dUqSrS75FxUqhQ8Xhwcs4QAgz+6SIIIGCSAAkAk6JNWxFAwCdAEoCOoIPAkSN7ZciwrnLw4E5H1VXvvre1nt7XrNlScmTP7Tv2zNlTMn36y7J4ycSgA2KVNOjY8UVpUK+TXHPNNY7OG6mdz549LV9+NVRmzxkRtK5quv699zwpDep3kezZc146vd22Rqq+ocopdl05eeihkVKieKVQu/LvcRBg8B8HdE6JAAJxFSABEFd+To4AAvESIAkQL3nOa1dg0+YlMnR4V9tPsMuVvU3+cPfjUummhlc8uT9+Itl6kv6E/LhxUdBTqwF1jweGWE/SW8Rt8H/qVIqMf/+P1jv/swPWVc1KqF2rjSQmPiuFCha7Yj87x9v1j8R+atG/Pr1GSEJC2UgURxkRFmDwH2FQikMAAS0ESABoESYqiQAC0RAgCRANVcqMlICdBIAaDFev2lza3vtnKVasQoaBu5o9MHJUX9m/f2vQahUokGANVIdbq/3XjVT1HZdzLOWgb22Cbdu/DXismu7f48E3pXKlRn7bOnpsP0nas8HWudVnDc+dO2Nr33B2UkmKDh1ekPz5ioZzOMdEWYDBf5SBKR4BBFwrQALAtaGhYgggEAsBkgCxUOYc4QicPpMq48YNlB+sd86v3tK/bd+yxcOipvz72/bs3Shvv9NLjhzdF/T0bpiifvTofitR8bDvPftAW7AB9fYd31mf+RsYsq2qbJU0adqkl7Rq+Zj1ecVXZMWKj8IJT9AkReeOL0mNGq2CrqGg1mTYt3+zrF8/V9b/uFB+/nnrpbUF1FoEhQuXEDWro/Zt98pNFeuLSliwRUaAwX9kHCkFAQT0FCABoGfcqDUCCERIgARAhCApJioC6n32L2cNkwULxvgW7lOD/bua95Xba7eTPHkKBjxnUtIGGf5OD0mxnqoH24oXryiP9B0V1ynqaWknZOz4gbJu/Ty/VVXJjvvvf14a1u+cYUBtd2HD9ILVwPp+a4HDxo16+Mpy+onBYJbqFYpm1oKLLZo/LLly5g24a9rpk7JkyQcya/YISU09aqvf2C3bVmHsJCQA6AQIIGCyAAkAk6NP2xFAgAUB6QNaCKiB6sWLF2x9kk89TR8xsqfs2bMxaNtuuKGmNfj/j6OV6VU9Tpz8RQ4c2CanrYGs2nJag91i1if48uQpZKt+l1dKrfb/ibVS/1ezh/uta948haVnjyFyc5UmGab8O13sL1hZalC+YsU0mTNvlKjFF+1uKolQonhladniUaleo8WlRRf9Ha8WN1y6bJJ8OvMNx18RSC+vcKESlsebUqF83bit02DXxu37kQRwe4SoHwIIREuABEC0ZCkXAQS0EGAGgBZhopI2BUI9TU8vpkL5OtKn9wgpaL37H2pTA+1Nm5bIoq/Hy44dqwJ+QjD9E3pNmvTIsBBhoHPs3Pm9DH27u6SdOp5hFzVg791rmFSp3CjDvx1K3uX7ROCOnatCVd/373YX41MJjmSr7G+WTpK58/7jt2w1Fb9+/U5yizXF/4YyNUQ9nQ+1Oa1vsPKUc4f7XrBmMTxAEiAUfJB/JwGQCTwORQABrQVIAGgdPiqPAAKZFSABkFlBjneLwIUL52X6J6/IvPmjglbJ7uA/nKnq6ScuUfwm6dL5Fesd9toBB6mqvh9Mftp6Kj4lQ33VtP++fUZI9Wotrvg3NUBfufozmTzlGVtP0dUT+jp12kuH9s9L7twFbIcq1AKMbds8Za0hMMDWAHzjpsXW+gQD5GTqEdvnD7WjaleH+56XJo172qpDqPJM/HcSACZGnTYjgIASIAFAP0AAAaMFSAAYHX5PNT7Y0/T0hpYqVUX6PTIu6LR/NS1/7fo5MmnS05JyPDlsI/WkulXL/tLqrn6SPXvODOWoLxS8+VZnOXpsf4Z/q1fvfunW+Z9XvFJw9NgBmTHjZV8CQCUCQm3qyXz7xOekgfW0Xg2YnWz792+x6tZJjp847PcwlaDo3XuY1Kh2V9AB+Dprgb9Ro/sFnDXhpE5X76vqMKD/BOvLDfUyU4yxx5IAMDb0NBwB4wVIABjfBQBAwFwBBv/mxt5rLQ/2ND29repTf/0fHS+lS1cN2Hyn79XbcbyjYRe533panSN77it2/3HjIhk6vLvfIvo9Os56+t/c92/nz5+Ttetmy9Rpf7OdkFCr5z/Q/Q1rbYJydqqYYR/1KsXId/vI5i3LAh6vEhzNm/WVlnc95ndBxnAG/yppUaZ0NSlevJKcsJIPG6yvA6i6BNoq3VRfHnlotK3XEMKC8PBBJAA8HFyahgACQQVIANBBEEDAWAESAMaG3nMN/+XIHvn3kE5y+HCS37apJ+Ddu74u9et1CNj24yeSrffqnxA1MI/01qxpL9/T+KxZs10qOlgCoF3bp60vHbS1BuBLrdXy35aDB7fbqpIalN97z5+sz/z19DvrwFYh/91p9erPZfS4fiFnGyjbIr8rLeXL3+5bEFFtp1KPyQ9rZ4v6lKOdrWKFupbPM1KyZNUrjNTCgV9+NVRmzxnhtx5qPYL+j02w1lxoYOc07HOZAAkAugMCCJgqQALA1MjTbgQQ4AsA9AHPCGzdtsJ6mt5Nzp0747dNCQll5YnB0wIu+hfNwb+qkBqoqkUHa1Zveal+oersNDiZfep/9fnUzIOPZ7wkCxaOdVQV9QrFNdeoQ3z/FXQrkL+odOnyatBXCVQ9Jrz3uHy36lO/ZbVs8Zi0S3w61Kn496sESADQJRBAwFQBEgCmRp52I4AACQD6gGcEfvrpe3lzaBc5E+CJs5r+//igyXJ9sQoZ2mz3ywGXH3hd0Ruk0R3d5KaKDaRAwQTr03n7ZJm1mN/S5VNFvY7gb7t6urqa4q5eAUjasyFTcVDT5u+950nrXf8umX7qf3VFlM2EiU/KmjVf2q/jr2rs7/uvoMeoxRh79XhLChcuEbLsBQvHyNQPX/C7n4pD186vhiyDHa4UIAFAj0AAAVMFSACYGnnajQACJADoA54RSEk55FtQ7+cDWwO2ST0h7971n1LMSgJc89sjalFPq2fPe8daXM/eAPKGG2pKR+sTdDfeeGuGxe/SFw8cM2aA30Xv1CyAgf0nWovW1b1Ux2XLp8n7HzwVcpq9v0aFegc/UsFV6yLM/PzfMn/BqJD1VAZqS/cNVAf1WcJ+j4yVgoWuD1nNUOs7kAAISeh3BxIA4blxFAII6C9AAkD/GNICBBAIU4A1AMKE4zDXCaiB54JFY2Tahy+GrJt6Yl4g33Vy4dfz1poBe+TirxesZ9XBn1bbfbdevYIwbsJgWf39537r0fH+F6RZ096X/k1Nb5/x6avWNPsxIQfX6Qeputx+e6K0ufsJ6+l5yZDtjcQOynfHzpXWQoTPB52xYDcBoOqkpv+3b/83uaVGq4AzF1R5q1Z9Ju9NfCrglwTU7Ifftx4UiWYaVQYJAKPCTWMRQOAyARIAdAcEEDBSgMG/kWH3dKOdTuW3O1hVCYMeDwyRGtVbhHyyrcqcOOnPsmTpZFsJALWTSgJ8s2SifDrz9aAr3ufJU0gaN+oujRt2s/XkPBrBVp8f3J20ThZ/M1E2bvpajlmfJrxyCz31/+p6qXbVrdNeat92r1x/fQXJmSOPzyQ5+Sf54su3ZPWazwMmR1gEMHNRJgmQOT+ORgABPQVIAOgZN2qNAAKZFCABkElADnelgEoCTPnwb7JixUch6+dLAFgP/kM9/S9Vqop06fiK32n/V5/k8C9JMsRaiyA5ebftBED6jinHk+X772dai919JqdOHvP9vwsWSpBKle6Qqjc3861fcPlXBEI2MAY7qIF6WlqKnD6dKvut1y/mzx8lW7Yuj8GZfzuFcunb521f0oDNuQAJAOdmHIEAAvoLkADQP4a0AAEEwhAgARAGGodoIaCeUq9d+5VMnvqcqEF14M3+02r1qbuKFetJ2zZ/sb5TX13U/3319vPPW2Xs+EEBp8irYwb2/0AqV2qohaPTSqpP/o0a/Zhs+HGB00PD2l8t7Nj/0fFSunTVsI7nIBESAPQCBBAwUYAEgIlRp80IIMACgPQBzwuop9PqvXX1Pv627d/K0aM/X5pib3f6vz8k9UpA1ZubSuWb7pC8+QrLyRNH5PsfZsmmzYsDfgFAlaMWvhvY/33Jl6+IJ+1DJQDqWOsW1K/X0Vqn4XnZt39LpgyyZ8tlPfkfIdWrtchUOaYfTALA9B5A+xEwU4AEgJlxp9UIGC/ADADju4DRAOoTfP9+q6Ps3x/4qwGRBFJP/7t3fd0aAHeIZLGuKitUAiB9tX6VmFm7brZ8NP1l6/OJex23QSVgunZ+TW6rdU/QNRmOWQmf71Z9aiUbNkuhQsWlft375brrbnR8Pi8fQALAy9GlbQggEEiABAB9AwEEjBQgAWBk2Gn0fwXUqwH/92YHOXhwu1+TIkVKy7mzaSFeIbDP2axpL2mf+Jzr3uG33wJ7e34w+WnfAoH+tlq3/kF6PjhE1MJ9alOJgC1bl8pXs0fI9h3f2foKgvqEYtcur0mxhHIBK3To0E/y2cw3MiweqL6ekHjvX6Rpk16ej4O9aPEKgF0n9kMAAW8JkADwVjxpDQII2BBg8G8DiV08LRAqAaA+11fPmgu87SgAACAASURBVK4+a9YwWbhoXMBP0NlBql6tufTqMVTUk2uvb8tXfCjj33siYFLlicFT5HeFS2X4d/W0/od1c2TND19aXxlYf+lVDTVzosjvSks1y1DNIEi4rmzAp/5pp09a8Roq8xaMCvgqhipPfYYx8d6nSQL8NwrMAvD6r5L2IYDA1QIkAOgTCCBgnAAJAONCToOvEkg9eVTeGtFddu9e69dGJQDUQFFtKlkwd95/5Ouv33OUCFCDzUbWJ/vatXtWcmTPbUQMfj6wTd58q7OkpBz02962bZ6SVi0HhPycohMs+4s+/laqistDfUbKLTVbOzmNZ/clAeDZ0NIwBBAIIEACgK6BAALGCZAAMC7kNPgqgXPnzsi4CYN9CwT629R36R/o9oaoaePp25mzp2Td2rkya/awoIvYqQFm+XK3+6ab33jjrREd7Lo9kBcunBf1GsDSZVP8VjXSi/cdSt4l7098SrZuW+GIpmWLx6Rd4tOOjvHqziQAvBpZ2oUAAoEESADQNxBAwDgBEgDGhZwG+xFYsHCMTP3wBb82RYuWkcEDJ/mmn/vb1AyCpL0/+t5dP3UqxbdLtqw5pWzZWlKu7K2eXenfTkfas3ejDLFmAZxMPeJ3d/X5vkcfHi033lDTTnF+91FP/VWS4eMZL116XcBuYTdY532k7398CwOysQ4AfQABBMwTIAFgXsxpMQLGC5AAML4LAGAJhJqubsrCfZHuDOoTiwsWjbE+9/diwKLVegidO70itWu18U3Jd7KphMuUaX+Vb7+b4eQw32yOe+/5k7UIYE/Jnj2no2O9vDMzALwcXdqGAAL+BEgA0C8QQMA4ARIAxoWcBvsRUNPVP/zo77Lw63F+fdTAtMN9z0uTxj2NmsYfic6SlnZCxo4fKOvWzwtanFrVv13is1KmdHVbiYCDB3fK6LH9JGnPBkfVtPP1AEcFemhnEgAeCiZNQQABWwIkAGwxsRMCCHhFgMG/VyJJOyIhcODAdnlrWDc5cnSf3+LUO+v33/+8NKzf2dYANRJ18koZR4/ulxEje8qePRtDNqlw4ZLSvFlvqVHjLilcqKRfa/We/+ix/QMuMOjvJAXyF5XOHV+yym1F/IJEgSRAyC7KDggg4CEBEgAeCiZNQQCB0AIkAEIbsYdZAsuWT5P3P3gq4Hfo1UwANVU90XpSXahgMbNwMtla9cR+5Ki+sn//VtslqdcDypSuJqVKVZVSJatKjhy5ZdeuH2S+tWbD2bNptspR0/2bN+srrVsPlFw589o6xuSdSACYHH3ajoB5AiQAzIs5LUbAaAESAEaHn8b7ETh//pxvMbkFC8cG9VGzAerWbS93NuuT4Xv0qowtW5fKvPmjZI+1OKDaqlVtLi3velSKJZQz2v3wL0kyakw/3yDe6abWE7jGOuhX6z/XXKP+t9Bb4UIlpGePN6VC+bq2jwldqrf3IAHg7fjSOgQQuFKABAA9AgEEjBIgAWBUuGmsTQG776ynF3dd0Rvk1lvulpo1W/kGmR9M+ovf99LV0+yunV+T22rdY/RgVC3cN+3jF+Xbbz8OONPi6lCpwX/66N/O4F/N1Khjfb6xQ/vnJXfuAjYjL5J2+qTMtxI3CxaNk9TUo6JeR+jQ/q9GvTZAAsB2d2FHBBDwgAAJAA8EkSYggIB9ARIA9q3Y0ywBlQSYMPFJWbPmS9sN9w1SrS3YADVr1uwyaMBEqVihnu1yA+2oZhqkpaVIzpz5JFu2HJkuL5YFKKv1G+bJR9NfkYMHt9s49a/iywHYePIfzlcFzp49LWvWfiUff/x3STmefEV9VDKhVcsBcnfrQZI1azYbddV7FxIAeseP2iOAgDMBEgDOvNgbAQQ0FmDwr3HwqHpMBM6cPSXTp78si5dMDPmk2s7gP73Sbdv8WVq36h9WG9RAdcOP861XFMbJzp9Wi/p6gRqgVrdeMWhvPalWsxF02lR71q6bI7O+Gir79m/xX3Vr5G932n9pa62APr1GSEJCWVsMFy9elI2bvpbpM14OfH6rJNO+AkESwFb3YScEEPCAAAkADwSRJiCAgD0BEgD2nNjLbAE1QPxh7SxrWv8zcjL1iF8MNTz97Y300O+lZ8+WUx4fPE3K3niLI9jU1GOy0JqWnj413d/BefMUlt69hkmVyo0cle2GnVUCRX0pYO262bLiuxnW1wI2+JIbThIrdW5PlE4d/mFryr+K6/Yd3/o+/Wj3M4LFi1eUJwZNlXz5iriBLKp1IAEQVV4KRwABFwmQAHBRMKgKAghEV4AEQHR9Kd1bAmoAPnvO2zJvwSjfwDR9czJAvTZLNnnkof9I9eotbOGoQerupHUye+47ss56Sn75eQMVoKa/9+oxVKpXa27rHG7dSbU95fgh+fa76fLZzNdDtr1p457SLvEZyZ49Z9Amqdcm1lszKGbOfCPoE39/hTRr2kvaJz7HawBu7TTUCwEEEAhDgARAGGgcggACegqQANAzbtQ6vgIqEfDdyum+KfiHknfZekKtkgTq83UP9RlpfQ2gWcgGpJ9jzrxRcuTI3pD7X72DelI94LH3rAXsSjg+1k0HKLfpn7wic+aODFqtihXqWomVUZInT8GA+6WbzvpqeIZ3/EO1WX1G8N57/iRNm/QMmWAIVZYu/84MAF0iRT0RQCCzAiQAMivI8QggoI0ACQBtQkVFXSpw4sRhmTV7hMxfMDpgDdUgtkK52tKjxxApWqRMwP3UegObNi2xyhplTU3/LuSaA6FIOt7/gjRr2jvUbq7+97S04zLinV6ybfu3QevZsEFn6dblnxkWCFQLOW7ZulwWfj1Wtm37NuQsAn8nKVH8Jt+XG8qVu83VVpGuHAmASItSHgIIuFWABIBbI0O9EEAg4gIkACJOSoEGCkyf8ao1Rf/tgC1v0fxha9r4s35Xrz937ow1QF1mLTL4gWzauFjOnkuLmGCjO7pZA9dXI1ZePApSq/H/35sdQn4lIHu2XNbT+R6+QfrFX63XJnavkw0bFlhT/DeFnUhRT/2bN+srrVsPlFw588aj+XE9JwmAuPJzcgQQiKEACYAYYnMqBBCInwCD//jZc2ZvCXww+WlZ/M3EgI3q03O41K5976V/V7MGNm76Rr6xBv3pq/hHQ6R7t39Jw/qdo1F0zMq0mwCIdIVMfep/tSNJgEj3LMpDAAE3CpAAcGNUqBMCCERcgARAxEkp0FCBRYvfk8lTng3YevV0ukTJSnL+3Fk5lnJATpz4JepS6lN4/R4bLwULJET9XNE8gd1XACJVB7WA4r33PCkN6ncx5l3/YHYkACLVsygHAQTcLEACwM3RoW4IIBAxARIAEaOkIMMFdu1eK0OGdZG0U8ejJqE+HXjh4nlb77CrBQAf6TtKEhLKRq0+sSz4qzkjZMYnr0X9lJVuaigPdn9D+4UTIwlFAiCSmpSFAAJuFSAB4NbIUC8EEIioAAmAiHJSmMEC6rNyH370gqiZAJHe1BPp+vU6yvGUQ7J6zech32e/4Yaa0rf3CCnyu9KRrkrcylML+Y0dP1DWrZ9nqw4q8aFmXezZ+6Ot/QvkLyqdO74kNWq0kixZstg6xpSdSACYEmnaiYDZAiQAzI4/rUfAGAESAMaEmobGQODo0f0yctTDsmvXDxE5W548haR1y35S69a7ZcqHL8jatbNDlluhfB3pYw3+dZ/276+hx08ky0cf/V1Wrv4sYBJEvbd/jzV939rBShgMDrmgohrs167VRu6772+SP1/RkL4m7kACwMSo02YEzBMgAWBezGkxAsYJMPg3LuQ0OAYCx1IOyjhr4Ll5y5KwzqYGpOXL3S6trIH/TRUbyMnUIzJ6TL+Qn8BTJ7u5ShPp8eC/PT2QVZ9TTD68W1Z//7kct74OoLZsWXNK2bK1pFzZWyVfviJy+JckGTK0iyQn7w4aA/XUv0uXV6VGtbv8fp0hrAB69CCSAB4NLM1CAIFLAiQA6AwIIOB5ARIAng8xDYyTwNmzp2Xpssky84s3JTX1aMhaqEF/ieKVRX3HXj3tV4NYtTmZUXDLLb+XB7u9Iep1AdM3O+sFVK/WXLpYn0csVLCY6Vy22k8CwBYTOyGAgMYCJAA0Dh5VRwABewIkAOw5sRcC4QqodQF27V4jG35cJFu2LpNTJ4/5isqS9Vq5oUxNKV3qZuup9e1y/fUVJFu2HFecRs0ksPvk/46GXeT++56XHNlzh1tVzxxn54sBdeveJ53u/zvJEgdRJwHgAItdEUBASwESAFqGjUojgIATARIATrTYF4HYCdhd8E7NHGjWtLck3vu0ZM2aLXYVdPGZUqzXAv7vzQ5y8OB2v7UsWbKyDHh0ghQsdL2LW+G+qpEAcF9MqBECCERWgARAZD0pDQEEXChAAsCFQaFKxguoWQMfz3hJFiwcG9RCDf7vbfMnad7sobAH/xethfJ2J62T5Sumyb59W6RSpQbSoF4H6xN4JeMWh2NHf5ZN1voJW7etsGZP/CAXz1+4VJeChRKkePFKcl3RMr7/WaxYBcmX93dXrNp/4sRh+fdbHWX//q1+21C6VFUZ2P/9S69ZxK2hmp2YBIBmAaO6CCDgWIAEgGMyDkAAAd0ESADoFjHq63UBtcDdoq/HybSPXgz6qT81+L+v/V+laeNeYX2yTp1nx86VMnXa85K0Z8MVrOrTee0S/yJ3NOwedmIhnDgdOLhDJk99VrZuXR7yM4eXl3/ttVmlWEI5qVa1udx8cxMpWaKyzJo9XObMHRmwGl7+UkI49naOIQFgR4l9EEBAZwESADpHj7ojgEBIAQb/IYnYAYGYC+xOWi9Dh3XzrfwfaFOD/w7W+/5NGvcMa+X6o8cOyIwZLwf9lF4sXy1QyYily6fI1KnPh/xkn92A5MiRR86cSQ24u1pvYWD/iVKxQl27RbKfJUASgG6AAAJeFiAB4OXo0jYEEBASAHQCBNwlcNoasI4a/Zi1YOCCoBVr1rSXtE98zvHT+d++TDBJPp35hqg1BkJtKgnQ0Voor0njB0PtGva/253xEPYJ/BwYiVcnIlkfncoiAaBTtKgrAgg4FSAB4FSM/RFAQCsBEgBahYvKGiCwectSGf72g3Lu3JmArVWfruvVY6jj1evV9Pr33n/Smva/ypFkmTI1ZFC/9yVP3kKOjrO78759m+Wt4d0kxfriQSy3y18bqFSpoaiFAfPmKRzWjIpY1jve5yIBEO8IcH4EEIimAAmAaOpSNgIIxF2ABEDcQ0AFELgkoJ6ET5n6nCxa/F5AFTVAHTxospQqWcW2nFrkb+myKb5FBe089b+64HBnG9it4PQZr8rsuW8H3L1E8ZukQf1OUqF8XSlQMMG33+Hk3XL4lz2y86fvZcuWZXLw0HZHawYEOplKChQpcoP1WcZbfZ9nVJ9pLGP9R80YYPtNgAQAPQEBBLwsQALAy9GlbQggwCsA9AEEXCRg59v1aiDctfOrogaqdrYzZ0/J9Okvy+IlEx0PkHPlyud7zUCdM1oDYPXKw3/efUg2blqcoTl2Fzn8+eetMnb8oAwLGdrxsbNPndsTpVuXf0n27Dnt7O75fUgAeD7ENBABowVIABgdfhqPgLcFePrv7fjSOv0EQn27XrWo4/0vSLOmvW017viJZBk/4Qn5ceMiW/un76QG3rVrtZHExGelUMFijo51unOwNlep3EgefuhdyWkt5udvSzt9UmbNGirzFoySCxfOOz217f0TEsrLHx+fJgXyF7V9jNd3JAng9QjTPgTMFSABYG7saTkCnhcgAeD5ENNAzQTU0/rRY/rJuvXzAta8Xr37pVvnf4Zc/O/wL0kyyipr164fHCmoQW7nji9JjRqtovbU//IKBZv1UKBAgvR/dLyULl31ijakph6TZcunWp/5GyGpqUdDtk+t8l+r1j3y/fdfyE8/rXH8lQG75iEr4qEdSAB4KJg0BQEErhAgAUCHQAABzwqQAPBsaGmYxgJLlk2W9yf+KWgL1CKAdzbrI9dfX9G3X8qxg3L02H65+OtF2bt3oxw+vFu+XzNLzp5Nsy2hXilo3qyvtG49UHLlzGv7uMzuGGrdg+zZckmN6i0kX/4ictp64r99+3fWu/9Jtl5n8JfMUOshHDm6V7Zt+9Yy+lK2bf826LoIpUpVkX6PjJNChYpntqmeOp4EgKfCSWMQQOAyARIAdAcEEPCsAAkAz4aWhmksoJ5uj3y3r2zdtiKsVvwqv8o1viN/+287m3pC3rXLa1IsoZyd3SO+z86d38vQt7tL2qnjESlbvcLQsEEXaWe9whAqmaESECdTj0hS0nrfqxKbNy8R9bUEtd1uvfvfru3Tkj8fU/+vDgwJgIh0VQpBAAEXCpAAcGFQqBICCERGgARAZBwpBYFICxw8uFNGjuor+/dvdVS0Gsz6hv7X2B/8V7qpodzRsIvky/c7KW6tth+Pz+Cpei/6epxM++hFW0/2g6GoZMZ97f9mreBf1ZGDI2h25ksA9AEEEPCsAAkAz4aWhiGAAAkA+gAC7hU4cmSfb2V7NUXdzuYb/Fvj/mscPPn3V656775B/Y7SuGE3KVjoejunjsg+58+fk4WLxsqMT18La0G/woVLSof2f43Z2gURabTGhTADQOPgUXUEEAgqQAKADoIAAp4UYPDvybDSKI8JnD17WpYumySfznwj6Hvqqtlq6r/aMpsASCeMx5oAKomxY+dKmTT5Gdm3f0vIaKqp/uXL3S6tWvaTmyo2CLkwYsgC2cGRAEkAR1zsjAACmgiQANAkUFQTAQScCZAAcObF3gjEU0CtC7By1aeyZOlka2C8ye80eTV4djL13257il1XTh56aKSUKF7J7iGZ3k8t1Lc7aZ0sXzFNNm365tKif2rAX7BgcSlX9lapVrW5VKl8h/XqQpFMn48CwhMgARCeG0chgIC7BUgAuDs+1A4BBMIUIAEQJhyHIRBnATVV/uSJw7Lv5y1y/vxZX23Onjst8+ePlp92rQlaO/Wef55cBS/tk5p2TE6c+CVkiwJ9ji/kgezgaQESAJ4OL41DwFgBEgDGhp6GI+BtARIA3o4vrTNL4FjKQfn3kA6iFg8MtPn7lr2aNXDw0E75zHrFYPX3nwdFu+GGmtL/sfGSL+/vzMKltQEFSADQORBAwIsCJAC8GFXahAACQgKAToCAdwT27N0oQ97q7Pucnb9NPcF/fNBkub5YBb//rmYVzFvwrnz62b+CrsLfvdu/pGH9zt6BoyWZEiABkCk+DkYAAZcKkABwaWCoFgIIZE6ABEDm/DgaATcJhEoA1K3TXh7o9oaohf0CbSoJ8PGMl2TBwrEB96l6czPp2+dtyZkjj5uaT13iJEACIE7wnBYBBKIqQAIgqrwUjgAC8RBg8B8Pdc6JQPQEQiUAOt7/gjRr2jtkBX4+sE3etGYSpFivFPjbEhLKyx8fnyYF8hcNWRY7mCFAEsCMONNKBEwSIAFgUrRpKwKGCJAAMCTQNNMYgZTjyfJ/b6o1ALb7bXOTRg9Ip44vhfxKQKhySAAY06VsN5QEgG0qdkQAAU0ESABoEiiqiQAC9gVIANi3Yk8EdBA4d+6MjJswOOBCfoULlZBBAyZKsWLlgzZn587vZejb3SXt1HG/+5UpU0MG9Xtf8uQtFJJFLTCYtGeDLPp6gmzevETy5Ckof/jD41K9agtRn/OLxLZjxyqZ9vGLsnfvj9b6BhWlzT1/9H0eMBqfQ4xEfb1YBgkAL0aVNiFgtgAJALPjT+sR8KQACQBPhpVGGS6wfMWHMv69JwIqVK/WXHo+OERy5y7gd59Tp1J8SYR16+cFLOOuFo9Iu7bPBB1gnzl7StatnSuzZg+Tffu3XFGWGvi3ajlA7m49SLJmzZapiK1bP1dGje5nfQIx7VI5qvwO9z0vTRr3JAmQKV37B5MAsG/FngggoIcACQA94kQtEUDAgQAJAAdY7IqAJgInThyWocO7+566B9rKlb1NHuj+hhRLKHfFLkeO7JOx4wfJtu3fBjw2b57CMtj6kkCpklUy7JN68qhs27FSli2bIhs2LpQLF84HLCcSg/QDB7bLW8O6yZGj+zKcJ1g9NQmlVtUkAaBVuKgsAgjYECABYAOJXRBAQB8BBv/6xIqaIuBUYPXqz2X0uH5BP+WnvgRQtUpTqVXrHl/xGzbMl9VrvrA1aL+jYTdJSzsuhw7tshIN62THztWyectSOXHiF0dVLVSwuO+zhAkJZR0dp3ZWrxZM/+QVmTN3ZMBju3f9pzRs0MVx2RwQngBJgPDcOAoBBNwpQALAnXGhVgggEKYACYAw4TgMAQ0E7HzKzw3NyJYthwzsP1EqVqjruDopKYd8Xyr4+cBWv8dmpmzHleEAnwAJADoCAgh4SYAEgJeiSVsQQEBIANAJEPC2QFraCWs6/8Cg7/LHW+CWW34vD3Z7Q3Llyue4Klu3rbBedegmauFDf1vVm5tJ3z5vS84ceRyXzQHhCZAACM+NoxBAwJ0CJADcGRdqhQACYQqQAAgTjsMQ0EjgWMpBGT2mX9B3+uPRHPX+fyPrNYJ27Z6VHNlzh1UFtUjhiHd6+j02e7ZcMqD/BGtmQb2wyuag8ARIAITnxlEIIOBOARIA7owLtUIAgTAFSACECcdhCGgmkHb6pEyf8bIsWTop6JoAsWqWWpyvW7d/Ss3qLTO1Qv/q7z+Xd0c/6rfaFcrXkX6PjrVmFuSPVbM4jyVAAoBugAACXhIgAeClaNIWBBDgFQD6AAIGCagF83bsXCmTJj+T4ZN8sWRQnyDs0vlVKVSwWKZPu2nzEusVgK5+kxpM/880b1gFkAAIi42DEEDApQIkAFwaGKqFAALOBXj679yMIxDwgsDFixdld9I6WfzNRFnzw5fWSv4nHDVLfTng2ixZ5ey5046OU+/4d+70itSu1UbU9P9IbAcP7vQtAnj02P4MxRUuXFL+OHiKFClSJhKnogwHAiQBHGCxKwIIuFqABICrw0PlEEDAiQAJACda7IuANwXUrICTqUdk//4tcjg5Sfbu35ShoblzF5CSJatI/rxFpFhCOdm2Y6WMGdvfSgCk2UZRg/727f8akaf+l5/07NnTvkUO1/wwy29d6tfrKJ06/j3sNQZsN5AdrxAgAUCHQAABrwiQAPBKJGkHAggw/Z8+gAACjgXWrZ8ro0b3sz34V+/6d+3yitSs0drxU3/1GcO0tBS5aCUpclvv8atP+vnb1EKA745+JOCXAOrcniidOvxDVCKDLTYCJABi48xZEEAg+gIkAKJvzBkQQCBGAswAiBE0p0HAIwJJSRtk+Ds9JMX6qoCdLdyn/mrBwvnzR8mCReMkNfWo71Tq9YF773lK7rC+GpA1a7YrTq9mAUx4/wlZtXpmwGoVyF9U2rf7q9Ss2dLvbIATJw5bx38mS5ZNsRIJ56RZkx7SsEGXDOey0272YSFA+gACCHhHgASAd2JJSxAwXoAEgPFdAAAEbAuodQLUVHv1tD3Upgbr7ROfkwb1Ozl66q8G8kuXTZJPZ74RcF2COxp2kfvvez7DIP7o0f0yYmRP2bNnY9DqqfUL1GsM5crVtgb32UUN/Ldt/06OHTtwxXFqjYKH+oyUW2q2DtVc/t2PADMA6BYIIOAVARIAXokk7UDAcAEG/4Z3AJqPgEOBZcunyfsfPBXyE4LFrisnfXqPkFKlbrZ9BrUo4dq1X8m0j/8hR47sDXlc8zv7Sru2z4gazF++7dm7Ud5+p5ccObovZBl2dmh0Rzfpan2tgC08AZIA4blxFAIIuEuABIC74kFtEEAgTAESAGHCcRgCBgqop+RDh3eXpD0bgrb+5ipNpMeD/5b8+YraVjpqPXmfMeNlWWlNv1eJADtboYLF5fFBkyUhoWyG3dVXAUaO6mstarjVTlEB91EzAHo8METU+gFs4QmQAAjPjaMQQMBdAiQA3BUPaoMAAmEKkAAIE47DEDBQQK2wrxbZCzZAr16tufR8cIjthfZUWWrQP3nKM44/Q1iz+l3Ss+dQyZkjj99onDqVYs0meFG+/fZj20mFywtSg/8Wdz4sf7j7CcmePaeBEY9Mk0kARMaRUhBAIL4CJADi68/ZEUAgQgIkACIESTEIGCAwZerfZOHX4wK2tECBBBnUf6KUKFHJlka4A3Q15b95s77SuvVAyZUzb9Bzqc8b7ti5UqZOez7kzIX0gtTAv2LFetbrBc9K6VJV5ZprrrHVHnbyL0ACgJ6BAAJeECAB4IUo0gYEEOATgPQBBBCwJXDm7CkZPaZf0MX/mjR6QDp1fMnWgFlN0R89tp/tQXl6JUsUv0m6dH5FypWtbes86cepREDy4d2yatWnstZawHD/vi1XfMIwX77fiSq7fr1OUqXyHZIvXxFbLuwUWoAEQGgj9kAAAfcLkABwf4yoIQII2BBgBoANJHZBAAHrk3hnZNyEwbL6+88DatzV4hHfonyhnphv3LRYxowdICdTj9iW/e3zf09aXxTownR822ru2JEEgDviQC0QQCBzAiQAMufH0Qgg4AIBBv8uCAJVQEAjgekzXpXZc98OWOO8eQpLzx5DRC0C6C8JoJ7Cr1r1mbw38akrnr4HI1DT8WvXaiOJic9KoYLFNNKiqpcLkASgPyCAgO4CJAB0jyD1RwABpv/TBxBAwJHArt1rZciwLpJ26njQ49Kn0xcv/r+1AJKTd8vuXWvl+Mlk61h779QXyF/U+prAm1K5UqOQswocNYSdYy5AAiDm5JwQAQQiLEACIMKgFIcAArEXYAZA7M05IwI6C1y4cF6mf/KKzJs/ylEz1JN/Neb/bdhvb/Cvnvp36PCCo08Jnj9/zrfg348/fu07U61af2ARP0eRit7OJACiZ0vJCCAQGwESALFx5iwIIBBFARIAUcSlaAQ8KpCWdkLGjh8YdDHAy5uuBv++If///iuojHrXv33ic9a7/p1ETf+3s6Wv9D9p8jOyb/+WS4eo45s26SVt2/yZdQPsQEZxHxIAIaT8AwAAHrZJREFUUcSlaAQQiIkACYCYMHMSBBCIpgAJgGjqUjYC3hU4fiJZ3p/4J5tJgF/FNwHAxqf01Cf3evV4S66/vqJtvAMHd8gHk/4iW7etCHhMs6a9fEmFrFmz2S6XHSMrQAIgsp6UhgACsRcgARB7c86IAAIRFiABEGFQikPAIIGzZ0/Ldyuny2cz35CU4+q9/ozb/6b+h572X+f2ROnU4R+SO3cBW4qHDv3kO/fqNZ/LxYsXgx6jZgI81Gek3FKzta2y2SnyAiQAIm9KiQggEFsBEgCx9eZsCCAQYQEG/xEGpTgEDBVIf+9efR5w06Zv5PAvSb4BuW/qv41p/2pw3qrlALm79SBbT+jVwP/zL/4tq6zzqTUJ7GzqHD0eGCIqycAWPwGSAPGz58wIIJB5ARIAmTekBAQQiKMACYA44nNqBDwucPpMqhxOTpJ3Rz8iBw/tDNpaO9PzVUJhd9I6+eSz12Tr1uUhn/hffkKnCQaPhyauzSMBEFd+To4AApkUIAGQSUAORwCB+AqQAIivP2dHwOsCmzYvkaHDuwYdrOfJU0geHzhZSpW62S/HsaM/W1P8v5B5C8bIkSN7HZPxGUHHZFE9gARAVHkpHAEEoixAAiDKwBSPAALRFSABEF1fSkfAdIEFC8fI1A9fCMqgns63a/usNGn8oGTLlkPUFwaSk3dbiwvOlW+/my6HkneFxajKVZ8RTEx8VgoVLBZWGRwUeQESAJE3pUQEEIidAAmA2FlzJgQQiIIACYAooFIkAghcErCTAIgGl3rq37njS1KjRivbnxGMRj0oM6MACQB6BQII6CxAAkDn6FF3BAwXYPBveAeg+QjEQGDR4vdk8pRnY3Cm306R/tT/vvv+JvnzFY3ZeTmRfQESAPat2BMBBNwnQALAfTGhRgggYFOABIBNKHZDAIGwBXbtXitDhnWRtFPHwy7D7oHFrisn3bv/S8qVrW19eSD0Jwftlst+kRcgCRB5U0pEAIHYCJAAiI0zZ0EAgSgIkACIAipFIoDAFQLq84Afz3hJFiwca1sme7accuHieduf97v22qzSvFlfad16oOTKmdf2edgxfgIkAOJnz5kRQCBzAiQAMufH0QggEEcBEgBxxOfUCBgkoBb1mzDxSVmz5sugrc6VK580atjd9/R+zrx3bH3mr0Txm6RL51d46q9ZfyIBoFnAqC4CCFwSIAFAZ0AAAW0FSABoGzoqjoB2AhcvXpR1G+bKrK+Gy549Gy493VeD/ko3NZS6de6TypUbyob1C2T0uH4hB//qXf87m/WRu3//OE/9tesNIiQANAwaVUYAAZ8ACQA6AgIIaCtAAkDb0FFxBDwpsG/fZnlreDdJSTkYtH1qhf8eD74plSs14l1/TXsCCQBNA0e1EUCABAB9AAEE9BRg8K9n3Kg1Al4VUGsFTJz8Z1m+/MOgTaxerbk15f9VKVSwmFcpjGkXSQBjQk1DEfCUADMAPBVOGoOAOQIkAMyJNS1FQAcBO18LqH1bG+na+TVRrw2w6S9AAkD/GNICBEwUIAFgYtRpMwIeECAB4IEg0gQEPCSwaPF7MnnKswFbVLhwSfnj4ClSpEgZD7Xa7KaQADA7/rQeAV0FSADoGjnqjYDhAiQADO8ANB8Blwl8MPlpWfzNxIC1qlC+jvR7dKz19D+/y2pOdcIVIAEQrhzHIYBAPAVIAMRTn3MjgEDYAiQAwqbjQAQQiILAl7Pekk9nvhGw5OzZcknv3sOkRrW7WPgvCv7xKJIEQDzUOScCCGRWgARAZgU5HgEEYi7A4D/m5JwQAQRCCOzYsUqGDO0iZ8+lBd2zRPGbpHr1u6RMmeqS5ZosV+x75MheOZS82/f/y5Y1p9Sufa+UKlkFexcLkARwcXCoGgII+BUgAUDHQAAB7QRIAGgXMiqMgOcF1FcAPp7xkixYODZibU1IKCuDB3wgav0ANncKkABwZ1yoFQIIBBYgAUDvQAAB7QRIAGgXMiqMgBECaWknZMLEJ2XNmi8j0l4SABFhjGohJACiykvhCCAQBQESAFFApUgEEIiuAAmA6PpSOgIIhC9w5uwpmT79ZVm8ZKJcvHgx/IKsI9u2eUpatRzAmgGZUozuwSQAoutL6QggEHkBEgCRN6VEBBCIsgAJgCgDUzwCCGRK4Ndff5W16+fI1GkviHqv3+mWJUsWadqkl5UA+LNkz57T6eHsH0MBEgAxxOZUCCAQEQESABFhpBAEEIilAAmAWGpzLgQQCFdArQuwZetS+dr6POCmjYtDLhCozlMgf1FJTHxW6tROFJUIYHO3AAkAd8eH2iGAQEYBEgD0CgQQ0EqAwb9W4aKyCCDwXwE1K+BU6jH55cg+OXpsfwaXa6/NKsUSyknBgsUla9ZsuGkkQBJAo2BRVQQQEBIAdAIEENBKgASAVuGisggggIDnBUgAeD7ENBABTwmQAPBUOGkMAt4XIAHg/RjTQgQQQEAnARIAOkWLuiKAAAkA+gACCGglQAJAq3BRWQQQQMDzAiQAPB9iGoiApwRIAHgqnDQGAe8LkADwfoxpIQIIIKCTAAkAnaJFXRFAgAQAfQABBLQSIAGgVbioLAIIIOB5ARIAng8xDUTAUwIkADwVThqDgLcFGPx7O760DgEEENBVgCSArpGj3giYJ0ACwLyY02IEtBUgAaBt6Kg4Aggg4GkBEgCeDi+NQ8BTAiQAPBVOGoOAtwVIAHg7vrQOAQQQ0FWABICukaPeCJgnQALAvJjTYgS0FSABoG3oqDgCCCDgaQESAJ4OL41DwFMCJAA8FU4ag4C3BUgAeDu+tA4BBBDQVYAEgK6Ro94ImCdAAsC8mNNiBLQUYPCvZdioNAIIIGCMAEkAY0JNQxHQWoAEgNbho/IImCNAAsCcWNNSBBBAQEcBEgA6Ro06I2CeAAkA82JOixHQUoAEgJZho9IIIICAMQIkAIwJNQ1FQGsBEgBah4/KI2COAAkAc2JNSxFAAAEdBUgA6Bg16oyAeQIkAMyLOS1GQEsBEgBaho1KI4AAAsYIkAAwJtQ0FAGtBUgAaB0+Ko+AOQIkAMyJNS1FAAEEdBQgAaBj1KgzAuYJkAAwL+a0GAHtBBj8axcyKowAAggYKUASwMiw02gEtBIgAaBVuKgsAmYKkAAwM+60GgEEENBNgASAbhGjvgiYJ0ACwLyY02IEtBMgAaBdyKgwAgggYKQACQAjw06jEdBKgASAVuGisgiYKUACwMy402oEEEBANwESALpFjPoiYJ4ACQDzYk6LEdBOgASAdiGjwggggICRAiQAjAw7jUZAKwESAFqFi8oiYKYACQAz406rEUAAAd0ESADoFjHqi4B5AiQAzIs5LUZAKwEG/1qFi8oigAACxguQBDC+CwCAgKsFSAC4OjxUDgEESADQBxBAAAEEdBIgAaBTtKgrAuYJkAAwL+a0GAGtBEgAaBUuKosAAggYL0ACwPguAAACrhYgAeDq8FA5BBAgAUAfQAABBBDQSYAEgE7Roq4ImCdAAsC8mNNiBLQSIAGgVbiorAYCVw9O+I1pEDSqqJUACQCtwkVlETBOgASAcSGnwQjoJcDgRK94UVt3CwQamPA7c3fcqJ1eAiQA9IoXtUXANAESAKZFnPYioJkAAxPNAkZ1XSlgd0DC782V4aNSGgrY/c1p2DSqjAACmguQANA8gFQfAa8LMCDxeoRpXzQFwh2E8LuLZlQo2wSBcH97JtjQRgQQiK8ACYD4+nN2BBAIIcBAhC6CgDOBSA88+A0682dvBJRApH+HqCKAAAKREiABEClJykEAgagIMPiICiuFelAg2gMOfose7DQ0KWoC0f49Rq3iFIwAAp4XIAHg+RDTQAT0FWDAoW/sqHnsBGI90OB3GbvYciZ9BWL9u9RXipojgECsBUgAxFqc8yGAgG0BBhq2qdjRQIF4DzD4fRrY6WiybYF4/z5tV5QdEUDAOAESAMaFnAYjoI8AAwx9YkVNYyfgtoEFv9PYxZ4z6SPgtt+pPnLUFAEEoi1AAiDawpSPAAJhCzCwCJuOAz0o4PYBBb9XD3Y6mhS2gNt/r2E3jAMRQEB7ARIA2oeQBiDgXQEGFN6NLS1zJqDLYILfrLO4srd3BXT5zXo3ArQMAQQCCZAAoG8ggIBrBRhMuDY0VCxGAroOIvjtxqiDcBrXCuj623UtKBVDAIGICZAAiBglBSGAQCQFGEBEUpOydBPwyuCB37FuPY/6RlLAK7/jSJpQFgIIxF+ABED8Y0ANEEDAjwADB7qFqQJeHDTweza1N5vdbi/+ls2OKK1HwBsCJAC8EUdagYDnBBgweC6kNCiEgNcHC/ym+QmYJuD137Rp8aS9CHhFgASAVyJJOxDwmACDBY8FlOYEFDBtkMBvmx+DKQKm/bZNiSvtREB3ARIAukeQ+iPgUQEGCR4NLM26JGD64IDfOD8GrwuY/hv3enxpHwK6CpAA0DVy1BsBDwswMPBwcGmaMCi4shPwe+dH4WUBfu9eji5tQ0BPARIAesaNWiPgaQEGBJ4Or7GNYyAQPPT87o39aXi64fzuPR1eGoeAlgIkALQMG5VGwNsCDAS8HV/TWscAwFnE+f0782Jvdwvw+3d3fKgdAiYKkAAwMeq0GQGXCzAAcHmAqJ4tAW78bTEF3InrQOb8ONodAlwH3BEHaoEAAv8TIAFAb0AAAdcJcOPvupBQIYcC3PQ7BAuwO9eCyDhSSvwEuBbEz54zI4CAfwESAPQMBBBwnQA3/a4LCRWyKcDNvk0oh7txTXAIxu6uEeCa4JpQUBEEEPivAAkAugICCLhKgBt9V4WDytgU4CbfJlQmd+P6kElADo+LANeHuLBzUgQQCCBAAoCugQACrhLgBt9V4aAyIQS4sY9PF+E6ER93zhqeANeJ8Nw4CgEEoiNAAiA6rpSKAAJhCnBjHyYch8VUgBv6mHIHPBnXC3fEgVoEF+B6QQ9BAAE3CZAAcFM0qAsCCAg39HQCNwtwI+/O6HDdcGdcqNVvAlw36AkIIOAmARIAbooGdUEAARIA9AFXCnAD78qwZKgUiQA94mRaLbl+mBZx2ouAuwVIALg7PtQOAeMEuIE3LuSubTA37a4Nja2KcS2xxcROMRDgWhIDZE6BAAK2BUgA2KZiRwQQiLYAN+zRFqZ8OwLcrNtR0mcfriv6xMrLNeW64uXo0jYE9BIgAaBXvKgtAp4W4Ebd0+HVonHcpGsRJseV5NrimIwDIizAtSXCoBSHAAJhC5AACJuOAxFAINIC3KRHWpTy7Apwc25XSu/9uMboHT+da881RufoUXcEvCVAAsBb8aQ1CGgtwM251uHTsvLclGsZtkxXmmtNpgkpwKEA1xqHYOyOAAJREyABEDVaCkYAAacC3JQ7FWP/cAW4GQ9XzlvHcc3xVjzd3BquOW6ODnVDwCwBEgBmxZvWIuBaAW7EXRsaT1WMm3BPhTNijeH6EzFKCgoiwPWH7oEAAm4QIAHghihQBwQQEG7A6QTRFODGO5q63imb65B3YunGlnAdcmNUqBMC5gmQADAv5rQYAVcKcOPtyrBoXyluuLUPYVwawPUoLuyePynXI8+HmAYioIUACQAtwkQlEfC+ADfc3o9xrFvIzXasxb13Pq5L3otpPFvENSme+pwbAQTSBUgA0BcQQMAVAtxouyIMnqgEN9meCKNrGsG1yTWh0L4iXJu0DyENQMATAiQAPBFGGoGA/gLcZOsfw3i3gJvreEfA2+fnGuXt+MaidVyjYqHMORBAIJQACYBQQvw7AghEXYAb66gTe/oE3FR7OryuaxzXK9eFRKsKcb3SKlxUFgFPCpAA8GRYaRQCeglwQ61XvNxUW26m3RQNc+rCNcucWEe6pVyzIi1KeQgg4FSABIBTMfZHAIGIC3AzHXFSzxfITbTnQ6xFA7l2aREmV1WSa5erwkFlEDBSgASAkWGn0Qi4S4CbaHfFw8214ebZzdExt25cw8yNvdOWcw1zKsb+CCAQaQESAJEWpTwEEHAswM2zYzLjDuCm2biQa9lgrmVahi2mleZaFlNuToYAAn4ESADQLRBAIK4C3DDHld/1J+dm2fUhooJ+BLiu0S2CCXBdo38ggEA8BUgAxFOfcyOAgHCjTCfwJ8ANMv3CCwJc37wQxci3getb5E0pEQEE7AuQALBvxZ4IIBAFAW6Qo4CqcZHcGGscPKoeUIDrHJ3jcgGuc/QHBBCIpwAJgHjqc24EEGAGAH3AJ8ANMR3BBAESASZEOXQbud6FNmIPBBCIngAJgOjZUjICCNgQ4IbYBpKHd+FG2MPBpWkBBbjumd05uO6ZHX9aj0C8BUgAxDsCnB8BwwW4ETazA3ADbGbcafWVAlz/zOwRXP/MjDutRsAtAiQA3BIJ6oGAgQLc/BoYdKvJ3PyaGXda7V+A66CZPYProJlxp9UIuEGABIAbokAdEDBUgBtfcwLPza45saal4QtwTQzfTrcjuSbqFjHqi4B3BEgAeCeWtAQB7QS42dUuZI4rzE2uYzIOQIDFUQ3oA1wbDQgyTUTApQIkAFwaGKqFgAkCJAC8G2Vubr0bW1oWOwGukbGzjvWZuEbGWpzzIYBAugAJAPoCAgjETYCb27jRR+3E3NRGjZaCDRbgWum94HOt9F5MaRECugiQANAlUtQTAY8JcEPrrYByM+uteNIadwpw3XRnXMKtFdfNcOU4DgEEMiNAAiAzehyLAAJhC3AjGzadqw7kBtZV4aAyhghw/fRGoLl+eiOOtAIB3QRIAOgWMeqLgEcEuIHVP5DcvOofQ1qgrwDXUH1jl15zrqH6x5AWIKCjAAkAHaNGnRHwgAA3r/oGkZtWfWNHzb0nwLVU35hyLdU3dtQcAZ0FSADoHD3qjoDGAty06hc8blb1ixk1NkeAa6p+seaaql/MqDECXhAgAeCFKNIGBDQU4GZVn6Bxk6pPrKgpAlxb9ekDXFv1iRU1RcBLAiQAvBRN2oKAJgLcoOoRKG5O9YgTtUTAnwDXWT36BddZPeJELRHwkgAJAC9Fk7YgoIkAN6buDxQ3pe6PETVEIJQA19pQQvH/d6618Y8BNUDANAESAKZFnPYi4AIBbkpdEIQAVeBm1L2xoWYIhCvANTdcuegfxzU3+sacAQEErhQgAUCPQACBmAtwMxpz8pAn5CY0JBE7IKC9ANde94WQa6/7YkKNEPC6AAkAr0eY9iHgQgFuQt0TFG4+3RMLaoJArAS4BsdKOvR5uAaHNmIPBBCIrAAJgMh6UhoCCNgQ4ObTBlKUd+GmM8rAFI+ABgJci+MfJK7F8Y8BNUDANAESAKZFnPYiEGcBbjjjGwBuNuPrz9kRcKMA1+X4RoXrcnz9OTsCpgmQADAt4rQXgTgLcKMZnwBwgxkfd86KgE4CXJ/jEy2uz/Fx56wImCpAAsDUyNNuBOIkwA1m7OG5uYy9OWdEQFcBrtGxjxzX6Nibc0YETBYgAWBy9Gk7AnEQ4OYydujcVMbOmjMh4DUBrtWxiyjX6thZcyYEEBAhAUAvQACBmApwUxl9bm4mo2/MGRAwRYBrdvQjzTU7+sacAQEE/idAAoDegAACMRXgZjJ63NxERs+WkhEwXYBrd/R6ANfu6NlSMgIIZBQgAUCvQACBmAlwAxkdam4eo+NKqQggkFGA63h0egXX8ei4UioCCJAAoA8ggEAcBbhxjCw+N4yR9aQ0BBCwL8D13L6VnT25nttRYh8EEIiEADMAIqFIGQggYEuAG0ZbTEF34iYx84aUgAACkRXg2p55T67tmTekBAQQsCdAAsCeE3shgEAEBLhJDB+Rm8Pw7TgSAQRiI8A1PnxnrvHh23EkAgg4EyAB4MyLvRFAIBMC3ByGh8eNYXhuHIUAArEX4DofnjnX+fDcOAoBBJwLkABwbsYRCCAQpgA3hs7guCF05sXeCCDgHgGu985iwfXemRd7I4BA+AIkAMK340gEEHAowA2hPTBuBO05sRcCCLhfgOu+vRhx3bfnxF4IIJB5ARIAmTekBAQQsCnAjWBwKG4AbXYkdkMAAe0EuP5z/deu01JhBDwqQALAo4GlWQi4TYCbv8ARYeDvtt5KfRBAIFoC/C3wL8vfgWj1OMpFAIGrBUgA0CcQQCAmAtz0ZWTmhi8mXY+TIICACwX4m3BlUPh74MJOSpUQ8KgACQCPBpZmIeBGAW74fosKN3pu7J3UCQEE4iHA3wX+LsSj33FOBEwWIAFgcvRpOwIxFjD9Ro+Bf4w7HKdDAAFtBPj7cJ02saKiCCCgtwAJAL3jR+0R0ErA1Bs8Bv5adVMqiwACcRTg70Qc8Tk1AggYIUACwIgw00gE3CFg4o0dg3939D1qgQAC+gjwt0KfWFFTBBDQT4AEgH4xo8YIaCtg0k0dA39tuykVRwABlwjwN8MlgaAaCCDgKQESAJ4KJ41BwN0CJtzMMfB3dx+kdgggoJ8Afzv0ixk1RgAB9wqQAHBvbKgZAp4T8PpNHIN/z3VZGoQAAi4R8PLfD/52uKSTUQ0EDBEgAWBIoGkmAm4Q8OoNHDdvbuhd1AEBBEwQ8OLfEf6GmNBzaSMC7hEgAeCeWFATBIwQ8NLNGzdtRnRZGokAAi4U4G+JC4NClRBAQAsBEgBahIlKIuAdAS/ctDHw905/pCUIIKC3gO5/U/h7onf/o/YI6ChAAkDHqFFnBDQW0PlmjRs1jTseVUcAAU8L6Pq3hb8rnu6WNA4BVwqQAHBlWKgUAt4W0O1GjRs0b/dHWocAAt4R4O+Ld2JJSxBAIDoCJACi40qpCCAQRECXGzQG/nRjBBBAQE8BHf7O8DdGz75FrRHQXYAEgO4RpP4IaCrg5pszbso07VRUGwEEELhKgL81dAkEEEDgSgESAPQIBBCIm4DbbswY+MetK3BiBBBAIKoC/L2JKi+FI4CARgIkADQKFlVFwGsCbrkhY+DvtZ5FexBAAAH/Am74u8PfHHonAgjEU4AEQDz1OTcCCPgE4nFDxg0YnQ8BBBAwW4C/PWbHn9YjYKoACQBTI0+7EXCZQCxvxBj8uyz4VAcBBBCIkwB/e+IEz2kRQCBuAiQA4kbPiRFA4GqBaN+IMfCnzyGAAAII+BOI5t8f/vbQ5xBAwE0CJADcFA3qggACPoFI3ohx40WnQgABBBBwIhCpv0H8/XGizr4IIBArARIAsZLmPAggEJaA0xsxbrjCYuYgBBBAAIEAAvwdomsggICXBEgAeCmatAUBBBBAAAEEEEAAAQQQQACBAAIkAOgaCCCAAAIIIIAAAggggAACCBggQALAgCDTRAQQQAABBBBAAAEEEEAAAQRIANAHEEAAAQQQQAABBBBAAAEEEDBAgASAAUGmiQgggAACCCCAAAIIIIAAAgiQAKAPIIAAAggggAACCCCAAAIIIGCAAAkAA4JMExFAAAEEEEAAAQQQQAABBBAgAUAfQAABBBBAAAEEEEAAAQQQQMAAARIABgSZJiKAAAIIIIAAAggggAACCCBAAoA+gAACCCCAAAIIIIAAAggggIABAiQADAgyTUQAAQQQQAABBBBAAAEEEECABAB9AAEEEEAAAQQQQAABBBBAAAEDBEgAGBBkmogAAggggAACCCCAAAIIIIAACQD6AAIIIIAAAggggAACCCCAAAIGCJAAMCDINBEBBBBAAAEEEEAAAQQQQAABEgD0AQQQQAABBBBAAAEEEEAAAQQMECABYECQaSICCCCAAAIIIIAAAggggAACJADoAwgggAACCCCAAAIIIIAAAggYIEACwIAg00QEEEAAAQQQQAABBBBAAAEESADQBxBAAAEEEEAAAQQQQAABBBAwQIAEgAFBpokIIIAAAggggAACCCCAAAIIkACgDyCAAAIIIIAAAggggAACCCBggAAJAAOCTBMRQAABBBBAAAEEEEAAAQQQIAFAH0AAAQQQQAABBBBAAAEEEEDAAAESAAYEmSYigAACCCCAAAIIIIAAAgggQAKAPoAAAggggAACCCCAAAIIIICAAQIkAAwIMk1EAAEEEEAAAQQQQAABBBBAgAQAfQABBBBAAAEEEEAAAQQQQAABAwRIABgQZJqIAAIIIIAAAggggAACCCCAAAkA+gACCCCAAAIIIIAAAggggAACBgiQADAgyDQRAQQQQAABBBBAAAEEEEAAARIA9AEEEEAAAQQQQAABBBBAAAEEDBAgAWBAkGkiAggggAACCCCAAAIIIIAAAiQA6AMIIIAAAggggAACCCCAAAIIGCBAAsCAINNEBBBAAAEEEEAAAQQQQAABBEgA0AcQQAABBBBAAAEEEEAAAQQQMECABIABQaaJCCCAAAIIIIAAAggggAACCJAAoA8ggAACCCCAAAIIIIAAAgggYIAACQADgkwTEUAAAQQQQAABBBBAAAEEECABQB9AAAEEEEAAAQQQQAABBBBAwAABEgAGBJkmIoAAAggggAACCCCAAAIIIEACgD6AAAIIIIAAAggggAACCCCAgAECJAAMCDJNRAABBBBAAAEEEEAAAQQQQOD/Ab+EGJJzh7qIAAAAAElFTkSuQmC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3833000" y="1886152"/>
            <a:ext cx="18473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sz="16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4048595" y="368833"/>
            <a:ext cx="4599914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8000" b="1" dirty="0" smtClean="0">
                <a:solidFill>
                  <a:srgbClr val="FF0000"/>
                </a:solidFill>
              </a:rPr>
              <a:t>э</a:t>
            </a:r>
            <a:r>
              <a:rPr lang="ru-RU" sz="8000" b="1" dirty="0" smtClean="0">
                <a:solidFill>
                  <a:srgbClr val="00B050"/>
                </a:solidFill>
              </a:rPr>
              <a:t>с</a:t>
            </a:r>
            <a:r>
              <a:rPr lang="ru-RU" sz="8000" b="1" dirty="0" smtClean="0">
                <a:solidFill>
                  <a:srgbClr val="002060"/>
                </a:solidFill>
              </a:rPr>
              <a:t>к</a:t>
            </a:r>
            <a:r>
              <a:rPr lang="ru-RU" sz="8000" b="1" dirty="0" smtClean="0">
                <a:solidFill>
                  <a:srgbClr val="FF0000"/>
                </a:solidFill>
              </a:rPr>
              <a:t>а</a:t>
            </a:r>
            <a:r>
              <a:rPr lang="ru-RU" sz="8000" b="1" dirty="0" smtClean="0">
                <a:solidFill>
                  <a:srgbClr val="002060"/>
                </a:solidFill>
              </a:rPr>
              <a:t>лат</a:t>
            </a:r>
            <a:r>
              <a:rPr lang="ru-RU" sz="8000" b="1" dirty="0" smtClean="0">
                <a:solidFill>
                  <a:srgbClr val="FF0000"/>
                </a:solidFill>
              </a:rPr>
              <a:t>о</a:t>
            </a:r>
            <a:r>
              <a:rPr lang="ru-RU" sz="8000" b="1" dirty="0" smtClean="0">
                <a:solidFill>
                  <a:srgbClr val="002060"/>
                </a:solidFill>
              </a:rPr>
              <a:t>р</a:t>
            </a:r>
            <a:endParaRPr lang="ru-RU" sz="4800" dirty="0">
              <a:solidFill>
                <a:srgbClr val="FF0000"/>
              </a:solidFill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307975" y="357012"/>
            <a:ext cx="11616906" cy="1519286"/>
          </a:xfrm>
          <a:prstGeom prst="roundRect">
            <a:avLst/>
          </a:prstGeom>
          <a:solidFill>
            <a:schemeClr val="accent5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800" b="1" dirty="0" smtClean="0"/>
              <a:t>?(с/кс)к(а/о)лат(о/а)р</a:t>
            </a:r>
            <a:endParaRPr lang="ru-RU" sz="88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589396" y="1995995"/>
            <a:ext cx="6118225" cy="206210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200" b="1" dirty="0">
                <a:solidFill>
                  <a:srgbClr val="002060"/>
                </a:solidFill>
              </a:rPr>
              <a:t>На </a:t>
            </a:r>
            <a:r>
              <a:rPr lang="ru-RU" sz="3200" b="1" dirty="0" smtClean="0">
                <a:solidFill>
                  <a:srgbClr val="FF0000"/>
                </a:solidFill>
              </a:rPr>
              <a:t>Э</a:t>
            </a:r>
            <a:r>
              <a:rPr lang="ru-RU" sz="3200" b="1" dirty="0" smtClean="0">
                <a:solidFill>
                  <a:srgbClr val="002060"/>
                </a:solidFill>
              </a:rPr>
              <a:t>таж, где </a:t>
            </a:r>
            <a:r>
              <a:rPr lang="ru-RU" sz="3200" b="1" dirty="0">
                <a:solidFill>
                  <a:srgbClr val="002060"/>
                </a:solidFill>
              </a:rPr>
              <a:t>дед живёт,</a:t>
            </a:r>
          </a:p>
          <a:p>
            <a:r>
              <a:rPr lang="ru-RU" sz="3200" b="1" dirty="0">
                <a:solidFill>
                  <a:srgbClr val="002060"/>
                </a:solidFill>
              </a:rPr>
              <a:t>Лифт нас с папой довезёт.</a:t>
            </a:r>
          </a:p>
          <a:p>
            <a:r>
              <a:rPr lang="ru-RU" sz="3200" b="1" dirty="0">
                <a:solidFill>
                  <a:srgbClr val="002060"/>
                </a:solidFill>
              </a:rPr>
              <a:t>В магазине </a:t>
            </a:r>
            <a:r>
              <a:rPr lang="ru-RU" sz="3200" b="1" dirty="0">
                <a:solidFill>
                  <a:srgbClr val="00B050"/>
                </a:solidFill>
              </a:rPr>
              <a:t>ЭСКАЛАТОР</a:t>
            </a:r>
          </a:p>
          <a:p>
            <a:r>
              <a:rPr lang="ru-RU" sz="3200" b="1" dirty="0">
                <a:solidFill>
                  <a:srgbClr val="002060"/>
                </a:solidFill>
              </a:rPr>
              <a:t>Тоже возит всех без платы.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56768" y="1692272"/>
            <a:ext cx="42060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подним</a:t>
            </a:r>
            <a:r>
              <a:rPr lang="ru-RU" sz="5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А</a:t>
            </a:r>
            <a:r>
              <a:rPr lang="ru-RU" sz="5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ться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039886" y="5733256"/>
            <a:ext cx="343985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спуск</a:t>
            </a:r>
            <a:r>
              <a:rPr lang="ru-RU" sz="5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А</a:t>
            </a:r>
            <a:r>
              <a:rPr lang="ru-RU" sz="5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ться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508916" y="4380542"/>
            <a:ext cx="263399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</a:t>
            </a:r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r>
              <a:rPr lang="ru-RU" sz="5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метр</a:t>
            </a:r>
            <a:r>
              <a:rPr lang="ru-RU" sz="5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О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411834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Прямая соединительная линия 5"/>
          <p:cNvCxnSpPr/>
          <p:nvPr/>
        </p:nvCxnSpPr>
        <p:spPr>
          <a:xfrm flipH="1">
            <a:off x="6624662" y="355976"/>
            <a:ext cx="180020" cy="369670"/>
          </a:xfrm>
          <a:prstGeom prst="line">
            <a:avLst/>
          </a:prstGeom>
          <a:ln w="1016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6181103" y="1543043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6365833" y="4580597"/>
            <a:ext cx="6118225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800209" y="3212976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rgbClr val="002060"/>
                </a:solidFill>
              </a:rPr>
              <a:t/>
            </a:r>
            <a:br>
              <a:rPr lang="ru-RU" sz="2400" b="1" i="1" dirty="0" smtClean="0">
                <a:solidFill>
                  <a:srgbClr val="002060"/>
                </a:solidFill>
              </a:rPr>
            </a:br>
            <a:endParaRPr lang="ru-RU" dirty="0"/>
          </a:p>
        </p:txBody>
      </p:sp>
      <p:sp>
        <p:nvSpPr>
          <p:cNvPr id="9" name="AutoShape 2" descr="data:image/png;base64,iVBORw0KGgoAAAANSUhEUgAABAAAAAMACAYAAAC6uhUNAAAgAElEQVR4XuzdB5ycVb3/8d+22Zat2c2WZBPSew9IUQQCeIHQlIiAVFFQEESsfyFUvSqCEgRFMCAoXKQKiChKE0SR9Ep6tie72WzJlplt/3M2bNhkpzwz+8zMUz7PvV687jPnOed9nv/r/s/3OSWhV13ChQACCCCAAAIIIIAAAggggAACjhZIIABwdP/SOAQQQAABBBBAAAEEEEAAAQT6BAgAeBEQQAABBBBAAAEEEEAAAQQQcIEAAYALOpkmIoAAAggggAACCCCAAAIIIEAAwDuAAAIIIIAAAggggAACCCCAgAsECABc0Mk0EQEEEEAAAQQQQAABBBBAAAECAN4BBBBAAAEEEEAAAQQQQAABBFwgQADggk6miQgggAACCCCAAAIIIIAAAggQAPAOIIAAAggggAACCCCAAAIIIOACAQIAF3QyTUQAAQQQQAABBBBAAAEEEECAAIB3AAEEEEAAAQQQQAABBBBAAAEXCBAAuKCTaSICCCCAAAIIIIAAAggggAACBAC8AwgggAACCCCAAAIIIIAAAgi4QIAAwAWdTBMRQAABBBBAAAEEEEAAAQQQIADgHUAAAQQQQAABBBBAAAEEEEDABQIEAC7oZJqIAAIIIIAAAggggAACCCCAAAEA7wACCCCAAAIIIIAAAggggAACLhAgAHBBJ9NEBBBAAAEEEEAAAQQQQAABBAgAeAcQQAABBBBAAAEEEEAAAQQQcIEAAYALOpkmIoAAAggggAACCCCAAAIIIEAAwDuAAAIIIIAAAggggAACCCCAgAsECABc0Mk0EQEEEEAAAQQQQAABBBBAAAECAN4BBBBAAAEEEEAAAQQQQAABBFwgQADggk6miQgggAACCCCAAAIIIIAAAggQAPAOIIAAAggggAACCCCAAAIIIOACAQIAF3QyTUQAAQQQQAABBBBAAAEEEECAAIB3AAEEEEAAAQQQQAABBBBAAAEXCBAAuKCTaSICCCCAAAIIIIAAAggggAACBAC8AwgggAACCCCAAAIIIIAAAgi4QIAAwAWdTBMRQAABBBBAAAEEEEAAAQQQIADgHUAAAQQQQAABBBBAAAEEEEDABQIEAC7oZJqIAAIIIIAAAggggAACCCCAAAEA7wACCCCAAAIIIIAAAggggAACLhAgAHBBJ9NEBBBAAAEEEEAAAQQQQAABBAgAeAcQQAABBBBAAAEEEEAAAQQQcIEAAYALOpkmIoAAAggggAACCCCAAAIIIEAAwDuAAAIIIIAAAggggAACCCCAgAsECABc0Mk0EQEEEEAAAQQQQAABBBBAAAECAN4BBBBAAAEEEEAAAQQQQAABBFwgQADggk6miQgggAACCCCAAAIIIIAAAggQAPAOIIAAAggggAACCCCAAAIIIOACAQIAF3QyTUQAAQQQQAABBBBAAAEEEECAAIB3AAEEEEAAAQQQQAABBBBAAAEXCBAAuKCTaSICCCCAAAIIIIAAAggggAACBAC8AwgggAACCDhcoKFmj6EW5peMMHQfNyGAAAIIIICAPQUIAOzZb9QaAQQQQACBoAJGB/2BCiEM4AVDAAEEEEDAeQIEAM7rU1qEAAIIIOBigaEO/A+nIwhw8ctE0xFAAAEEHCdAAOC4LqVBCCCAAAJuFTB78N/vSAjg1jeKdiOAAAIIOE2AAMBpPUp7EEAAAQRcJxCtgT+zAVz3KtFgBBBAAAGHCxAAOLyDaR4CCCCAgLMFYjX4ZzaAs98jWocAAggg4A4BAgB39DOtRAABBBBwoECsB/+EAA58iWgSAggggICrBAgAXNXdNBYBBBBAwCkC8Rr8EwI45Q2iHQgggAACbhQgAHBjr9NmBBBAAAFbC8R78E8IYOvXh8ojgAACCLhYgADAxZ1P0xFAAAEE7CdglcE/IYD93h1qjAACCCCAAAEA7wACCCCAAAI2ErBaAKDpOCbQRi8QVUUAAQQQcLUAAYCru5/GI4AAAgjYScCKg38CADu9QdQVAQQQQMDtAgQAbn8DaD8CCCCAgC0ErDr478djFoAtXiMqiQACCCDgcgECAJe/ADQfAQQQQMAeAgQA9ugnaokAAggggICVBQgArNw71A0BBBBAAAElYPXBP7MAeE0RQAABBBCwhwABgD36iVoigAACCLhYgADAxZ1P0xFAAAEEEDBRgADAREyKQgABBBBAwGwBuwz+mQVgds9THgIIIIAAAuYLEACYb0qJCCCAAAIImCZAAGAaJQUhgAACCCDgegECANe/AgAggAACCFhVwG6Df2YBWPVNol4IIIAAAggcECAA4E1AAAEEEEDAogIEABbtGKqFAAIIIICATQUIAGzacVQbAQQQQMD5AnYNAHTP5JeMcH4H0UIEEEAAAQRsJkAAYLMOo7oIIIAAAu4QsPPgnwDAHe8orUQAAQQQsJ8AAYD9+owaI4AAAgi4QIAAwAWdTBMRQAABBBCIsQABQIzBeRwCCCCAAAJGBAgAjChxDwIIIIAAAgiEI0AAEI4W9yKAAAIIIBADAbsP/vuJ2AcgBi8Lj0AAAQQQQCAMAQKAMLC4FQEEEEAAgVgIEADEQplnIIAAAggg4D4BAgD39TktRgABBBCwsIBTBv/MArDwS0bVEEAAAQRcK0AA4Nqup+EIIIAAAlYUIACwYq9QJwQQQAABBJwhQADgjH6kFQgggAACDhBw2uCfWQAOeClpAgIIIICAowQIABzVnTQGAQQQQMCuAk4d/BMC2PWNpN4IIIAAAk4UIABwYq/SJgQQQAAB2wkQANiuy6gwAggggAACthMgALBdl1FhBBBAAAGnCTh98M8sAKe9sbQHAQQQQMCuAgQAdu056o0AAggg4BgBAgDHdCUNQQABBBBAwNICBACW7h4qhwACCCDgdAG3DP6ZBeD0N5n2IYAAAgjYQYAAwA69RB0RQAABBBwrQADg2K6lYQgggAACCFhOgADAcl1ChRBAAAEE3CLgtsE/swDc8mbTTgQQQAABqwoQAFi1Z6gXAggggIDjBQgAHN/FNBABBBBAAAFLCRAAWKo7qAwCCCCAgFsE3Dr4ZxaAW95w2okAAgggYEUBAgAr9gp1QgABBBBwvAABwAjH9zENRAABBBBAwGoCBABW6xHqgwACCCDgeAG3D/6ZBeD4V5wGIoAAAghYVIAAwKIdQ7UQQAABBJwrQABwoG/zS5gF4Ny3nJYhgAACCFhRgADAir1CnRBAAAEEHCvA4P/QriUEcOyrTsMQQAABBCwoQABgwU6hSggggAACzhUgACAAcO7bTcsQQAABBKwuQABg9R6ifggggAACjhFg8O+/K5kF4JhXnIYggAACCFhcgADA4h1E9RBAAAEEnCNAAEAA4Jy3mZYggAACCNhRgADAjr1GnRFAAAEEbCfA4D94lzELwHavNBVGAAEEELChAAGADTuNKiOAAAII2E+AAIAAwH5vLTVGAAEEEHCaAAGA03qU9iCAAAIIWE6Awb+xLmEWgDEn7kIAAQQQQCBSAQKASOX4HQIIIIAAAgYFCACMQREAGHPiLgQQQAABBCIVIACIVI7fIYAAAgggYECAwb8BpAG3EAKE58XdCCCAAAIIhCNAABCOFvcigAACCCAQpgABQHhgBADheXE3AggggAAC4QgQAISjxb0IIIAAAgiEIcDgPwysAbcSAkTmxq8QQAABBBAIJUAAEEqIvyOAAAIIIBChAAFAZHAEAJG58SsEEEAAAQRCCRAAhBLi7wgggAACCEQgwOA/ArQBPyEEGJofv0YAAQQQQMCfAAEA7wUCCCCAAAJRECAAGBoqAcDQ/Pg1AggggAACBAC8AwgggAACCMRAgMG/OciEAOY4UgoCCCCAAAL9AswA4F1AAAEEEEDARAEG/yZiqqIIAcz1pDQEEEAAAXcLEAC4u/9pPQIIIICAyQIEAOaCEgCY60lpCCCAAALuFiAAcHf/03oEEEAAARMFGPybiDmgKEKA6LhSKgIIIICA+wQIANzX57QYAQQQQCBKAgQA0YElAIiOK6UigAACCLhPgADAfX1OixFAAAEEoiDA4D8KqMwCiC4qpSOAAAIIuE6AAMB1XU6DEUAAAQSiIUAAEA3Vj8tkFkB0fSkdAQQQQMAdAgQA7uhnWokAAgggEEUBBv9RxGUWQGxweQoCCCCAgCsECABc0c00EgEEEEAgmgIEANHUZRZAbHR5CgIIIICAGwQIANzQy7QRAQQQQCCqAgQAUeU9pHCWAsTOmichgAACCDhPgADAeX1KixBAAAEEYijA4D+G2OpRBACx9eZpCCCAAALOEiAAcFZ/0hoEEEAAgRgLEADEFpwAILbePA0BBBBAwFkCBADO6k9agwACCCAQQwEG/zHEHvAoQoD4uPNUBBBAAAH7CxAA2L8PaQECCCCAQJwECADiA08AEB93nooAAgggYH8BAgD79yEtQAABBBCIkwABQJzg1WMJAeJnz5MRQAABBOwrQABg376j5ggggAACcRRg8B9HfAKA+OLzdAQQQAAB2woQANi266g4AggggEA8BQgA4qnPDID46vN0BBBAAAG7ChAA2LXnqDcCCCCAQNwEGPzHjf6QB7MMwBr9QC0QQAABBOwjQABgn76ipggggAACFhEgALBGRxAAWKMfqAUCCCCAgH0ECADs01fUFAEEEEDAAgIM/i3QCQOqQAhgrf6gNggggAAC1hYgALB2/1A7BBBAAAGLCRAAWKtDCACs1R/UBgEEEEDA2gIEANbuH2qHAAIIIGAhAQb/FuoMZgFYszOoFQIIIICApQUIACzdPVQOAQQQQMBKAgQAVuqNj+vCLABr9gu1QgABBBCwngABgPX6hBohgAACCFhQgMG/BTuFWQDW7hRqhwACCCBgOQECAMt1CRVCAAEEELCaAIN/q/WI//owE8Ae/UQtEUAAAQTiJ0AAED97nowAAgggYBMBAgB7dBQBgD36iVoigAACCMRPgAAgfvY8GQEEEEDABgIM/m3QSQOqSAhgr/6itggggAACsRUgAIitN09DAAEEELCZAAGAvTqMAMBe/UVtEUAAAQRiK0AAEFtvnoYAAgggYCMBBv826ixmAdizs6g1AggggEBMBQgAYsrNwxBAAAEE7CRAAGCn3vq4rswCsGe/UWsEEEAAgegLEABE35gnIIAAAgjYUIDBvw07jVkA9u40ao8AAgggEHUBAoCoE/MABBBAAAE7ChAA2LHXmAVg716j9ggggAAC0RYgAIi2MOUjgAACCNhOgMG/7brMb4VZCuCMfqQVCCCAAALmCRAAmGdJSQgggAACDhEgAHBGRxIAOKMfaQUCCCCAgHkCBADmWVISAggggIADBBj8O6ATBzSBEMBZ/UlrEEAAAQSGJkAAMDQ/fo0AAggg4DABAgBndSgBgLP6k9YggAACCAxNgABgaH78GgEEEEDAQQIM/h3UmcwCcGZn0ioEEEAAgSEJEAAMiY8fI4AAAgg4ScBKAUCNr1XebaqSPd42KU4dJifllkluSqqTuGPWFmYBxIyaByGAAAIIWFyAAMDiHUT1EEAAAQRiI2CVwb8e+D+5e5NsbtsnvQOanpKYKAtzR8tZBeMlKSEhNigOegohgIM6k6YggAACCEQsQAAQMR0/RAABBBBwkkC8A4D2nm55qX6rvK2++nf29Pil1cP+o7KL5YtFU8WTmOQk/qi3hQAg6sQ8AAEEEEDABgIEADboJKqIAAIIIBBdgXgO/vVX/g+aa+Xpui3S1OUN2VAdApw+fGzfTACu8AQIAcLz4m4EEEAAAecJEAA4r09pEQIIIIBAmALxCgBauzvl8dqNsmr/nkOm+4eq/qxhhXLNyNmhbuPvhwkQAPBKIIAAAgi4XYAAwO1vAO1HAAEEXC4Qr8G/XuP/SM16aejqCKsHylKz5KqRs6QwJT2s33HzAQFCAN4EBBBAAAE3CxAAuLn3aTsCCCCAgMQ6ANBT/v/asFNe3rs94Fp/f92iNwE8PmeknFkwQdJZ/x/xm0sAEDEdP0QAAQQQcIAAAYADOpEmIIAAAghEJhDrwb9PbfT3+90b5X215n/gDv/Baq/X/I9Pz5UvFk+VEk9mZA3lV4cIEALwQiCAAAIIuFWAAMCtPU+7EUAAAQRi+vVfr/d/qHqtbGxrMCyfk5wqiwsnygK18z8H/xlmC3kjAUBIIm5AAAEEEHCoAAGAQzuWZiGAAAIIBBeI5df/fWp3/19VrZZdHc2GuiUpIUFN9y+TswvHM93fkFj4NxEChG/GLxBAAAEE7C9AAGD/PqQFCCCAAAIRCMQqANCD//urVklFR4uhWo7wpMtlxTPUtP+cvmUCe3xtsqGtXra0NUmVd7+0dvuko7e7b/8APSsgPSlFspM8MnPYcDkmu1RKU4cxW8CANAGAASRuQQABBBBwnAABgOO6lAYhgAACCIQSsOLgXw/mF2QVyflFk2VHe5O81VgpW9sbpUPtGxDOpQOEcwsmytysEQQBIeAIAcJ5s7gXAQQQQMAJAgQATuhF2oAAAgggEJZALAKA5m6vLK1QX/69ob/8pyYkyol5o2VvZ7us3l8vPvWFfyiXDhOOzx0l56n9AzycGBCQkgBgKG8Zv0UAAQQQsKMAAYAde406I4AAAghELBCLwb/e7f9hteHf6tZ6Q/VMVgFAd2+P4ZMBjBSqQ4CT8spk8YjJzAQIAkYIYORt4h4EEEAAAacIEAA4pSdpBwIIIICAIYFoBwB63f7Tez6U1/dVmDqgN9S4w27KVPsDfH3kHBmr9hPg8i9AAMCbgQACCCDgJgECADf1Nm1FAAEEXC4Q7cG/5v1Pc638rna9+qKvo4ChX/pEgIzEFFVQr+iFAe3qOMFwSr64eKp8Mmfk0Cvi4BIIARzcuTQNAQQQQOAQAQIAXggEEEAAAdcIRDsAaOz0ys8rlkttZ1vEpnrqfllqlizILpY5wwplhCfj4BT+/V0+ubtyuVR7Ww2Vn6jCg8uKp8snVFlcgQUIAHg7EEAAAQTcIkAA4Jaepp0IIICAywWiPfjXvH/fVy7P7Nkc1hd6/Ts96C9KyZAT8kfJUVkloqfuH37pr/4v1G2V1/btMjy7oFiVeUPZfMlNSXV574duPiFAaCPuQAABBBCwvwABgP37kBYggAACCBgQiHYAoAfo91askI1tDQZqc+CWlMREmZNZKGcUjJMST2bA37Wqaf+P126UVfv3GA4X0tTu/18unSkzMgsM18fNNxIAuLn3aTsCCCDgHgECAPf0NS1FAAEEXCsQ7cG/hm3v7pK71fR/I8f+6YH/MdklclbBeMlK8gTtl81t++SRmvXS0NVhuP+y1AyCL5XMlKmZ+YZ/w40ihAC8BQgggAACThcgAHB6D9M+BBBAAAGJRQCgmR+v3SDvNFUHFNdT/edmjZALi6aEHPi3q6ME/1S3Td5uqjA85V8/eJza8f+KkhlSmJJOz4cpQAAQJhi3I4AAAgjYToAAwHZdRoURQAABBMIRiNXgX9epyrtf7q9aLXs72wdVUa/Hv6Rkuow3cCTfjo4mebR6fVibCepZBcfnjJJz1KwCj5r+zxWZACFAZG78CgEEEEDAHgIEAPboJ2qJAAIIIBChQCwDAF3FOjX41zMB9NR9fRWptf1nq0G5/vKvZwAEu/TRgX9t2CmvNOyQzp4ewy0e4UlXu/3PMBQuGC7UpTcSALi042k2Aggg4BIBAgCXdDTNRAABBNwoEOvB/1CM9UZ/y2rWyfrWvYY3+jvw1X+knFkwQdL56j8U/kN+SwhgGiUFIYAAAghYTIAAwGIdQnUQQAABBMwTsEsAUOttlQeqV8tuX5vhxoezpMBwodzYJ0AAwIuAAAIIIOBUAQIAp/Ys7UIAAQQQiNnmf0Ohbu72ytKKVYZOD9DP0V/9F+aO7jtBICkh1KKCAzWr72yT5S11sk0tS6j2tUpHT5ckJiRKsVqeMCo1UxZkFcuYtGzD5Q2lvXb5LSGAXXqKeiKAAAIIhCNAABCOFvcigAACCNhKwOozAPQ6/4dq1srq/XWGXPVX/8tKp8vYtJyQ9+slBW83Vcob+yqlqcsb8n5PQpLMU/sUnDdiYsgTCkIW5oAbCAAc0Ik0AQEEEEBgkAABAC8FAggggIAjBaw++Nfoa9TA/6HqdeLr7Q7aB/o7/1HZxXJB0dSQa/31RoKv76uQl/ZuE686SjDcK1XtJaA3LTwpb3TITQvDLdtO9xMA2Km3qCsCCCCAgFEBAgCjUtyHAAIIIGArATsEAL+pXqum5u8O6qqn+Z9ZME7+J39syAG5PobwIVVmjZrmP5RLBw4LsorkouJpIQOHoTzHyr8lALBy71A3BBBAAIFIBQgAIpXjdwgggAAClhWww+BfT9G/p2K5VKpBe6BLD8RPyiuTxSMmhxz8v9tYJU/t+VC8vcaPDwzVgbMzC+TK0pniieEJA3q/gk1qr4L+YxAL1RGHE9LzJC2Gdeh3IQQI9YbwdwQQQAABuwkQANitx6gvAggggEBIAacEAJmJKXJD2TwpS8sK2OZe9ZdXG3bIS/XbRU//N/MKJ4AY6nP1rIXf126Ube2Ng45B1PUYrTYpPK9wokzMyAsZhgy1LgQAZglSDgIIIICA1QQIAKzWI9QHAQQQQGBIAnYY/OsG6i/c91aulC3t+wK2N1FN/9eD3oVqPb6/Sw/3X6jbKq/t22X64L//eXpzwCtKpstctUFgtK71rXvl4Zp10qZmRQS7dBBQpE4uuEQtTRifHnojRDPqyywAMxQpAwEEEEDAKgIEAFbpCeqBAAIIIGCKgF0CAN3Yv+8rl2f2bB70xXsghD727xPqmL7jc0dJiRr8DpyO/4ba7O/pus1hDf6zkjx9MwpGp2bJvq4O2dHRJHW+9qB1GKcG29eNmheV/QD0vgVLq1ZKY2fokwr6XXQQMEnNBLigaEqfSTQvAoBo6lI2AggggECsBQgAYi3O8xBAAAEEoiZgp8G/RmhXu/QvrVwh29ubwjY5MNm/V02H18Ph0Jc+QvCi4ql+p9CvU1/gH1Vf4FsCfIFPTUiUq0fOlmmZw0M/KIw7htJ+/RgdjhyfM1JtkjghKuFEf1MIAcLoVG5FAAEEELC0AAGApbuHyiGAAAIIGBWw2+C/v136C/j9Vatlb2e70aaKXuqvVgcYuvQgeWHuaDlLHe2nTxTwd+k6PFi9Rnb72gKWuUidRHDm8HGGnmn0pveaauSx3RukZ4h7F+Qkp8pitVRigToq0SCL0SoevI8QIGwyfoAAAgggYEEBAgALdgpVQgABBBAIX8CuAYBuaa23VR6oXh10AB6+iPTtnH9h0VT5hBoYB7o2tjbIb2vWBvz63/+7+epYwK+oEwHMuvQeCL+sXimbWgPvgRDOs/TAf3x6rnxRzXKIxrIAAoBweoN7EUAAAQSsKkAAYNWeoV4IIIAAAoYF7Dz472+kng7/5O6N8n5zbdD1+P37/If60p2RlCJXlsyQ6UGm7Yez/l5P/79+1FzDfRLqxoqOFvl5xQpp7Qm88Z+esaD/qyuMow31b+YMGyGfL5wkuSmpoaoR1t8JAcLi4mYEEEAAAQsKEABYsFOoEgIIIIBAeAJOCAD6W1yppuO/UL9VNqh1+f6O9dMBQKjBv/7y/2X1tX5GZkFASP0F/iH15X/1/jpD2GYHAP9qqpbHajf4DTt0+xaoGQcXqd3+PWr/gQ9adsuzdVukqcv4RoE6CJickS+L1LIFvYlhKDMjCAQARpS4BwEEEEDAygIEAFbuHeqGAAIIIBBSwEmD/4GN9akZAVvaG2Wr+leFt6VvmUBHT5f41MC9o7c74IBWD3RPyiuTxSMmBx30rlED/4eq14lPlWXk0mWer8o063pqz4fyujrFwN81wpMu3xw1X/JS0g7+Wc+QeE6dePDPxqqgMyQOL0976P0PTh8+1pSqEwKYwkghCCCAAAJxEiAAiBM8j0UAAQQQMEfAqQFAIJ1n1Jfw1xp2BcTTu/3fUDY/5PT331SvleXqy7qRSw+iL1Ff44/NKTVyu6F77q1c2TfLwd8VbL8BXecnd28KuWfBwHLNDC8IAAx1LzchgAACCFhUgADAoh1DtRBAAAEEQgu4bfCvRYJ9Odd/NzLYberyyd0VHxjedDAzMUWFCvOkLC0rdKcYuEMvP9ABwJZ2/xsAnpI/Rs5Tu/oHuurUiQnL1LGFRo5P9CTo5RAzZNawQgM1M3YLIYAxJ+5CAAEEELCeAAGA9fqEGiGAAAIIGBQgABgMdbHaBf+TOSODCuqB89KqldLe3WVIekpmnlxbOlf0kYJmXK3dnXJPxXLR+x34u4y0Qe+P8Pq+cnmpfpt4g2wSuCC7SG2GONOUPQD660oAYMZbQBkIIIAAAvEQIACIhzrPRAABBBAYsoAbB/8aLdQMACODZz31/tdVq4MOnPs7KFFtpndJ0TQ5JqdkyH3WX0CoGQhG2tBfVo2vVZ7Zs1nWqzb1n5Cg/6aXLcxWX/0vUychpKtNEc2+CAHMFqU8BBBAAIFYCBAAxEKZZyCAAAIImC7g1gDgnaYqebx2Y0DPRQXj5Ey1832wa1NbgzygAwC1sV6oS++gf92oeaYOovf42uWu8v9Kc7dv0ONT1a7/V4+cLfrUgXCuxk6v/L1xl6xqOXCqgV4K8encMtGnAUTjIgCIhiplIoAAAghEW4AAINrClI8AAgggYLqAWwf/GjLU9P3hKWoHfbVev0D909+lv5LrnfSfVl/NQ50AoI8TvLp0tkzNzDe1D6MRAJhaQYOFEQIYhOI2BBBAAAHLCBAAWKYrqAgCCCCAgFEBNwcAegO9X1avlE2t/jfQ04ZFngz5kpr6PiYt+yCpHvhvadunpstvkXJvs6Gj9M4pHC+n5ZtzfN7Avg0WYkQ6A8Dou2PmfQQAZmpSFgIIIIBALAQIAGKhzDMQQAABBEwTcPPgvx9xZcsetQv++qBf8PXE9+xkj4xMzZIWtet/XWebdBiY8j+wozCjjBYAACAASURBVPKT09QO+jNFLwPwd+lQobGzQ5rUVP5dHc3qWcMkNzlV8tTvgk29D7YHQVaSR76ljjEsTs007Z2JZkGEANHUpWwEEEAAAbMFCADMFqU8BBBAAIGoChAAiOhZAA/VrJXV+w+sd4/mpb/In104Qa2pH923sZ7ewf+dpmp5V/2rXoUKejf+wy89+B+RkimnqHX4R+eUDgoDggUA2SoA+PboI2WEx/8Shmi2NZKyCQAiUeM3CCCAAALxEiAAiJc8z0UAAQQQCFuAwf/HZM3dXllasUoqvC1hO4b7Az3w18sJ0pKS+5YR+Bv0ByozR80IOH/EJJmfVXTwln+p8OCx2g1+lyHo+78zer7awyAj3GrG7X5CgLjR82AEEEAAgTAFCADCBON2BBBAAIH4CRAAHGpf5d0v96vd/Pd2tketU/T3/QQ1VD/wz8h21Ne/0rvyf65wUt9sgGAnGYxSywi+qZYAZCalRK1NZhdMAGC2KOUhgAACCERLgAAgWrKUiwACCCBgqgCDf/+c+7q88nD1Wtna3hiRtx6Qz8wsUCFCh5/ZBHrgH+mw/9Dq9IcAi0dMlmfrtshrDbv81vcINdPgBhUA6BMI7HQRAtipt6grAggg4F4BAgD39j0tRwABBGwlQAAQuLv0lPzX91XIKw07pE2t0Tdy6YH/rMxC+WzhxL719u1qg8BHa9b17Sugv/YP7Zu//xroZ15QNEXW7K9X//K/f8G0zOFy/ai5RppgqXsIACzVHVQGAQQQQCCAAAEArwYCCCCAgOUFGPwb6yIdBKxtrZe3GyulvKNF9qvd+fu36NNf4IepDfZGp2XJkVnFMjdrxKCv7Pr3f23YKS/t3S7daqPBBDVgN/vSJwskqnLrAyxb+LRaKnChmiVgx4sQwI69Rp0RQAABdwkQALirv2ktAgggYEsBAoDYdZueAfCwOmHApwKAeFyfUzMSTs0fE49HD/mZBABDJqQABBBAAIEoCxAARBmY4hFAAAEEhibA4H9ofuH8emNrg/y6erV0qOUARi+9a/8CNZvgE9klUuLJVJv8JYrenPBlNYtAT/MffEhg4JI9CUly1chZMkMtA7DrRQhg156j3ggggIA7BAgA3NHPtBIBBBCwrQABQGy6LtxjBfXAX3+tX6CO99Nr+w+/9MD/6T0f9u1NYDQEyE9Ol2+rIwDzU9Ji0+goPIUAIAqoFIkAAgggYJoAAYBplBSEAAIIIGC2AIN/s0X9l6cH6E/t/lDeaKwI+UA91D8qu1ht5jdV0oPs1K/L/GdjlQoBNouv19iMAv3l/1q1AaD5Ow+EbJapNxACmMpJYQgggAACJgoQAJiISVEIIIAAAuYKEACY6xmotF3eZllasapv08BgV0pioiwaPk4+k39E0EG6Hvy/ULdVXtu3S/TGgkYuPei/qHiqfCpnpJHbLX0PAYClu4fKIYAAAq4WIABwdffTeAQQQMC6Agz+Y9c3j9dukHeaqkMO/s8rmCgnqF36Q13/aa6V39WuNzz41+Xp0wFuHD1PClIyQhVvi78TAtiim6gkAggg4DoBAgDXdTkNRgABBOwhQAAQm35q7e6UeyqWS6XauC/Qpdf4Ly6cJCcaGPzr4/3uqVghewMc8xfoGZ/MKZWLi6fFptExeAoBQAyQeQQCCCCAQNgCBABhk/EDBBBAAIFoCzD4j7bwx+VXdLTIz9WAvbWnM+BDF2QXyZUlMw2tzX9eTf1/tWFnWA3ISEqRa0pny4SM3LB+Z/WbCQGs3kPUDwEEEHCfAAGA+/qcFiOAAAKWFyAAiF0XbWjdK7+uWi3e3h6/D81Vu/1/o2xe3xF/oS59ksDd5Suk1tca6tZD/n5sdqlcUjLNUMAQVsEWuJkQwAKdQBUQQAABBA4KEADwMiCAAAIIWEqAwX9suyNUADBrWKFcM3K2oUptb2+SpVUrpb27y9D9+qZiteb/hrL5kpuSavg3drqRAMBOvUVdEUAAAecLEAA4v49pIQIIIGAbAQb/se+qUEsAjlFr8y8zuDZfb/73qNr8r8fgzv9p6hjBL5fOlBmZBbFveAyfSAgQQ2wehQACCCAQVIAAgBcEAQQQQMAyAgQAse+KUJsA6i/z142cKyNThwWsXIs6PvCl+u3yXlON+Hq7DTVCHylo9FQBQwVa+CYCAAt3DlVDAAEEXCZAAOCyDqe5CCCAgFUFGPzHr2dCbdw3wpMuF46YKpMy8kSfCKAvHRys2V8v7zXXyNb2fWEd+ZeakCjnj5gsx+WOjF+jY/xkQoAYg/M4BBBAAAG/AgQAvBgIIIAAApYQIACIXzfoIwB/oU4C0F/yg1166J+WmCwdPV3SG2F19Y7/l6slBXpvATddBABu6m3aigACCFhXgADAun1DzRBAAAFXCRAAxLe7X6zfJq/s3RHxwN5o7UemZspXR86RwpR0oz9xzH2EAI7pShqCAAII2FaAAMC2XUfFEUAAAecIMPiPf1/6errl4eq1srq1PuqVyVFHC16iZgHMyBx+yLN0Hco7WmTF/t2ys71Z9nS2Hfz7CHVaQIkKD+ZnFcnkjPyDSxGiXlkTH0AAYCImRSGAAAIIRCRAABARGz9CAAEEEDBTgADATM3Iy2ru9srSilVS4W2JvBCDv9SbAC7MHS1nFYyXGl+r/Kl+q2xsa5DOnp6QJXgSkuSYnBI5s2CcZCV5Qt5vlRsIAKzSE9QDAQQQcK8AAYB7+56WI4AAApYQYPBviW44WAkdAjxUtU42q439on3pfQT0UYD6y38kewqkqt9+fsQkOS5npBzYmtD6FyGA9fuIGiKAAAJOFiAAcHLv0jYEEEDABgIEANbrJD0gf0F9kX+zsTKs3f37W5Ktvsofl1uqTgmokypv66AGHhjsH/ifCUMcuuuB/1HZxfLFoqniUYGA1S8CAKv3EPVDAAEEnC1AAODs/qV1CCCAgKUFGPxbuntEnw7wfN0WWd+6N+QXej0QL/Jkyql5o+XonNK+Nfr7urzyq6rVsquj+WBD9bA/QZV24J/mfLfXpehTBa4smUEIYO1XitohgAACCMRZgAAgzh3A4xFAAAE3CxAA2KP3O9SMgJUte2St2iCwSoUCrR8dF5ibnCalamO+6ZkFMlsNwPV0/sOvdvXbP9RukA9adkuPSV/9/anpEODk/NFyXuEky6MyC8DyXUQFEUAAAccKEAA4tmtpGAIIIGB9AQIA6/eRGTXUX/tf2btdXqrfHnImweHP0wP7zI82+tPBQ7C9AjKSUuSa0tkyISPXjGpHtQxCgKjyUjgCCCCAQAABAgBeDQQQQACBuAgw+I8Le1weqnf2f6hGHTGo9gQwculB/1R11N9JajnBNHVUoF5OoK/W7k61JGGrvNNUFTAI+KRafnCxOmLQ6hcBgNV7iPohgAACzhQgAHBmv9IqBBBAwPICBACW7yLTKvjGvgp5um6zoQ0FS9Q+ApeXTJcxadl+n69nADy1+0N5o7HC79+LPBlyY9kCyUm29vGABACmvV4UhAACCCAQhgABQBhY3IoAAgggYI4Ag39zHO1QSn1nu9xTsUL2qn8Gu/Q3/uNzR6k1/BNDbuS3Tm1K+GDVGvH1dg8qUp9A8O3RR8oIT7rleQgBLN9FVBABBBBwnAABgOO6lAYhgAAC1hcgALB+H5lVQz1l/9WGnUGLS1RT/M8cPk5OGz7W0LkA7zXVyGO7N0hP7+AdAQgAzOo5ykEAAQQQcKIAAYATe5U2IYAAAhYWYPBv4c4xuWrN3V65u3yF1PpaQ5acqk4QWKRCgBPULACPn9ME+gvQRwveX7VKKjpa/JaZn5yuZgDMl/yUtJDPtMINzAKwQi9QBwQQQMA9AgQA7ulrWooAAghYQoAAwBLdEJNKbFBT9X9dtVq8vT2Gn6d38j8qq1gtBxipjhgcdnBGQLf62q+PEny2bos0qRAg0DUlM0+uLZ0rKYmJhp8ZzxsJAOKpz7MRQAAB9wkQALivz2kxAgggEDcBBv9xo4/Lg99Um/89uefDiJ+td//PSEzp+31bT2fITQT1/ZcWT5dPZBdH/Mx4/JAQIB7qPBMBBBBwpwABgDv7nVYjgAACcREgAIgLe9we+pQa/L+uQoBYXbMzC+TK0pkhNxGMVX2MPocAwKgU9yGAAAIIDFWAAGCogvweAQQQQMCQAIN/Q0yOuilYAJCm1vmfkFsm7zXXBJ3SbxSkLDVLriubI9lJqUZ/Yqn7CAEs1R1UBgEEEHCsAAGAY7uWhiGAAALWEiAAsFZ/xKI2wQKA/t36s5I98sa+8r6TArw9g4/1M1LPIk+GfK10thSnZhq53ZL3EABYsluoFAIIIOA4AQIAx3UpDUIAAQSsJ8Dg33p9EosaBdsDIFOt7b+hbJ6UpWX1VaVdDf7faqzoWzIQbJO/gfVOUP/LvKwiuahoimSqzQPtfhEC2L0HqT8CCCBgfQECAOv3ETVEAAEEbC9AAGD7LoyoAcFOAdCD94uKp8qnckYeUnav+t+2tzfJ39SMgC3tjdLa3Tno2Xr5wCy13v/0gnFS4rHvV//DG0YAENFrxo8QQAABBMIQIAAIA4tbEUAAAQTCF2DwH76ZU37R3O2Vu8tXSK2v1W+TxqXnyHWj5km6GtAHujrUzIDmLt/BP2cmJRv62q+PDdzX1SG7OpoP+b0+HnBsWo4MT0kXHSRY7SIEsFqPUB8EEEDAWQIEAM7qT1qDAAIIWE6AAMByXRLTCj1ft7Vvfb+/S88COCmvTBaPmCz63w/1qu9sk7cbq2XV/j2yx9cmejZBoEs/L1vtPzBdzSQ4NX+MZWYSEAAM9S3g9wgggAACwQQIAHg/EEAAAQSiJsDgP2q0tim4vrNd7qlYIXvVP/1dSQkJsrhwkpyogoBILv2l/99N1WrJwC7ZrQKAYIP+YGHA+PRc+aJakmCFJQWEAJG8CfwGAQQQQMCIAAGAESXuQQABBBAIW4DBf9hkjv3BG2pjv6frNoserAcKAU7OGyNnF4wXHQgYuXRJHzTXynNqhkGDmupvxqWXByzMHS1nhVEPM557eBkEANFQpUwEEEAAAS1AAMB7gAACCCAQFQECgKiw2rJQn1rH/3D1WlndWh+0/sUpGX0bA07MyAu6JEBvDPh47ca+qf6RfPEPVgkdP8weViiXlcwIujdBtDuCECDawpSPAAIIuFOAAMCd/U6rEUAAgagLEABEndhWD9AbAi6tWCUV3paQ9c5JTlVLAkbJcTmlkp2Uesj9u7zN8mDV2oBLCkIWbvCGBdlFcmXJTFP2JjD4yENuIwCIRI3fIIAAAgiEEiAACCXE3xFAAAEEwhZg8B82mSt+UOttlQeqV8tutUGf0SsrySPj0rJlgpoV0NnbLa81lEt7T5fRn0d8X7Z67rdHHykjPOkRlzHUHxICDFWQ3yOAAAIIHC5AAMA7gQACCCBgugABgOmkjimwTm0G+KuqVVKlwoBwrv6p/sZ2CDi0ZP2bTDWgz1MzC/LVv/arJQQ1asPAdvXPQEsIxqjQ4Yay+SwDCKeTuBcBBBBAwPICBACW7yIqiAACCNhLgMG/vforHrXVa/iX1ayT9a17Da3hPzBI71XT8Y0P//VmgpMz8uXE3FEyRf3Tk5g0qKm6Hn9Vpwe82VghXrVPwcDrvMKJcoo6HjDeF7MA4t0DPB8BBBBwlgABgLP6k9YggAACcRcgAIh7F9iiAnpQ/25TlTyrdvFvUwPxQFffwQFq3G906K938j8mu6RvJ3+9fMDIVd7RIg9UrZZ9A04T0OUsGj5OPpN/hOFnG3lWuPcQAIQrxv0IIIAAAsEECAB4PxBAAAEETBNg8G8apWsKaldf3l/du1Pebqr0HwR8FAAYASlLzZIvlc6QEk+mkdv77tFLEh6tWS/b2hsHzUbQocPJ+aPlc4WTCAEMi3IjAggggICVBQgArNw71A0BBBCwmQABgM06zELV7Vaf+jeoJQHvqFkBm9oapEMFA/rrf0JC6ARAD9SPV1P99bR9f1P9/TWzfwbCH/dsHjT9f+D9einBBUVT5FM5I+OmxSyAuNHzYAQQQMBxAgQAjutSGoQAAgjER4DBf3zcnfrUpi6ffNBSKy/UbxVfT0/AZuoB+pkF4+R/8sca/krf0u1TexCsl40G9yCYljlcrh81N67UhABx5efhCCCAgGMECAAc05U0BAEEEIivAAFAfP2d+PSV+/fIw9XrpKvXfwCgv/yflFcmi0dMNjT411/9P2iulaf2fCgtQfYdGGjZvwzgPLUMIJ4XAUA89Xk2Aggg4BwBAgDn9CUtQQABBOImwOA/bvSOfrBeDvB47caAbSxOyeg7qi83JTWkg97x/w+7N8mKlt2GTh7QBerB/6xhhXJlyQzDSwtCVmQINxACDAGPnyKAAAII9AkQAPAiIIAAAggMWYAAYMiEFOBHIFQAYHRq/jo11f+x2g3S1OU17KyXFpycN0bOVqcJ6H9vhYsAwAq9QB0QQAABewsQANi7/6g9AgggEHcBBv9x7wLHVkAP3B+sWiO+3m6/bZyYnte3Nl8f2efv0icMPFe3Wf7ZWGX4q78uJyc5VS4pniYz1Np/q12EAFbrEeqDAAII2EuAAMBe/UVtEUAAAcsJEABYrkscU6GGzg65q3y5NHS1+22T/jK/WK3NP1HtAzDw8qmB/z/V8gF9vGCz2vDP6KW/809Vg/4rSqZLVpLH6M9ieh8BQEy5eRgCCCDgOAECAMd1KQ1CAAEEYifA4D921m59kt6w7/V9FQGbrwft49NzZboauHeqzQI/bG2Qcl+LdAY5OcBfYakJiXJ24QS1qeBoQxsKxrM/CAHiqc+zEUAAAXsLEADYu/+oPQIIIBA3AQb/caN31YObu72ytGKVVHhbotbuEk+mfLl0poxMHRa1Z5hdMCGA2aKUhwACCLhDgADAHf1MKxFAAAHTBQgATCelwAACVd79srRqpTR2Gt/Ezwimnj3wqdyR8lm1jCA9McnITyxzDwGAZbqCiiCAAAK2EiAAsFV3UVkEEEDAGgIM/q3RD26qhQ4BHqpeKzW+VlOanZWUIhcUTZH5WUWmlBePQggB4qHOMxFAAAF7CxAA2Lv/qD0CCCAQFwECgLiwu/6hvUpg3f56eaOxQso7WmS/2uAvVX2512v/u3v1X0Nf+qv/pIw8ubxkhuSp3f6NXrr0ahVCrGmtkx1tTVKtgoiOnq6DP09LTJZStZRgvCp7zrBCGeHJiPpeAgQARnuP+xBAAAEE+gUIAHgXEEAAAQTCEmDwHxYXNw8Q0Lvz13e2y/aOJtmrdvivUoP4YFdaUrKMScuWRDWULkvLkuykVMlO9kjaR9P1W1QAsKxmvWxUxwUaGf7r4wJPzx8rn8k/QvQJAqEuXeb29ib5W8NO2aA2Fwx0HKG/cjLUDINjsovltOFjo3qiACFAqF7k7wgggAACAwUIAHgfEEAAAQTCEiAACIvL1Tf3fzV/Vx3Jt0p9uW9Qg38jA/VQaHronq4G2D3qy3+HChWMXCM86ep4vxkyNi0n5O16NsEHLbvlhbqt6gjCjpD3B7tBz1A4c/h4dbpAmaHQIdyHEQCEK8b9CCCAgLsFCADc3f+0HgEEEAhLgMF/WFyuvVkPoN9S0/RfbdglTV3mbtwXCWqRmo5/WfF00f/MVMFBsGuHmp3waPV6qe1si+RRAX8zQR1VeKU6aSCcZQdGK0AIYFSK+xBAAAEECAB4BxBAAAEEDAsQABimcu2Ny9WX86f2bLbEwN9fJ+ip/8NUCFDsGSajUtWafTUwn5Ce1/ef/VVN9X+lYYd09vREpf90APG10tlSrJ5r5kUAYKYmZSGAAALOFiAAcHb/0joEEEDANAEG/6ZROrIg/dX/2brN8vq+ClOm+ccSSS9LCL0jgDk1mqU2CPxKyUzR+xGYeRECmKlJWQgggIBzBQgAnNu3tAwBBBAwVYAAwFRORxWmN/d7as+H8m5TteHBv/4Sn5GYIiNS0vu+vge69qh9A8w6+s/fM2I5+NfPL0vNkhvL5qs9DJJNfQcIAEzlpDAEEEDAsQIEAI7tWhqGAAIImCfA4N88SyeW9Fe11v/5ui0hB/856ti943JKZUFWkZSmDgv61b1dhQpP7t4o7zfXhiw3UtNeXbL67wQDJwIc/oysJE/fcYLj03P69hYoSE6Xnd5m2e1rUxsI1kqdb/CGh3qWwenqVICzCsZHWuWgvyMEiAorhSKAAAKOEiAAcFR30hgEEEAgOgIEANFxdUKp+uv8LypWSGOQzf6KUzLkouKpMlENmENNtddf5D9Qg/6nVaBgdANBXeYnc0bKguwi+bBtn3yojuyrUZv4tXd3Bg0PetWyBV2hhJC1OtBTetr+nMxCOaNgnJR4gq/j36aOD3xMHVE4cDPBRBU0LMwbLecWTOBEACe8/LQBAQQQsKEAAYANO40qI4AAArEUYPAfS237Petv6uv/s2qw7u/SA3N9/N3nCicZGvD6GzSHEtGzCi4pniYzMocPulUvTdABxdb2xr5QYJe3RVq6faL3K+j7+m9w6K/bMTdrhFxYNEX0l3+j186OZvlV9Wpp7Pz4JARd1my1D8Bl6kjCdHVEoNkXswDMFqU8BBBAwFkCBADO6k9agwACCJguQABgOqmjCry/arWs2V/nt036i/yVasO7UF/99SD9GXVywPrWvYan++syP5U7Uj6rwoVwBtJ62F+v9hV4uHqt6AF6qCtL7U9wgRr4z1fLFoxeOmB4fV+5vFS/Tby9/k8UmJ1Z0HcsoMfkEIAAwGgvcR8CCCDgTgECAHf2O61GAAEEDAkw+DfE5Oqb7q1cKRvUwP3wy5OQJFeNnOX3y3z/vTvUNPkX1SB5Y1uD4YG//q1eUnBJyfS+9feRXLVqnf49FR+oJQa+oD8fqY7r++rIOVKoNio0eukw47HaDbJdtS3YpZcDnK/CixPUDAmzL0IAs0UpDwEEEHCOAAGAc/qSliCAAAIRCTDIj4iNH30kEGgGgP5Cf27hRPlM/phDrJq7vbK8Zbe82VApu9U6ff1F3uiVqr6Wnzl8fN+yAn2KQKTXf9QeA4/WrpcevQdAgEvv1n9d2RzJTko19BgjX/0PL+goNavgS2oWQCwvwoFYavMsBBBAwHoCBADW6xNqhAACCJguwCDfdFIK/Egg1B4AR6RnS3aiRzrUVPhq737Zr9bghzPo14+JdA1+oE56Ru1Z8JrauyDQNUyt89eD/zGp2Yb62ehX/4GF6QDj0uLp8onsYkPPiMVNhAOxUOYZCCCAQHwFCADi68/TEUAAAdMEGOSbRklBYQhUqkG9PgVAb65n9qUH/uPTc/vW4I9SxwaadT2150O1Rr8iYHHHqKMKL1MbC4a6Ivnqr8tMTUiUxUWT+04uiHweQ6jamft3wgFzPSkNAQQQiJcAAUC85HkuAgggEKEAA/0I4fhZ1ASeqdssf28oD/vLfqAK6UHxaPX1/Xw1SI50nX+wxoaaAaCXGJw/YnJQr0i++usCR3jS5Qp1AsDYtMj2L4haJ0ZYMMFAhHD8DAEEEIiTAAFAnOB5LAIIIBBMgEE+74edBPRxe3pX/dWt9UOqth74T83Il7MKxsvYCDf4M1KBUHsATM7Ik2vV5n/+dujXbf272uH/lYYd0tnjf4d/f3XQbTtKTfe/oGhqWKcWGGmPVe8hHLBqz1AvBBBwswABgJt7n7YjgEDcBRjox70LqIBJAnpg/PvdG+V9tcFeuGv8M9RRe8eowfGpeUdIboqxTfeGUu16tfng3eUrpKGrw28xerB+nFoGcJ6aBdB/xKD+zXuqbW/vq5TmMJc75CSnqhkFk8I6SnAo7bP6bwkGrN5D1A8BBJwsQADg5N6lbQggYAkBBvmW6AYqEQMBPfBf2bJHnq/fInt87UGfmKZ29J+ivvYvzB8t49Nyh7SrfyRN08cPvrJ3R9CwQgcBmWpDQG9vV1hf+/vrY/bmhZG0026/IRywW49RXwQQsJsAAYDdeoz6IoCAZQUY6Fu2a6hYHAT0F/O1aknAlrYm6VKzA/SVleyRiWp6/eT0PMlLSYtDrT5+pFnLFgI1Qs9q+IKaQaCn/dtlo7+4dkiIhxMMWLl3qBsCCNhJgADATr1FXRFAIGYCDOZjRs2DEIibQHO3V35ZuVp2dTSbVgc92J+kQo7L1UZ/eWrqP1f8BAgN4mfPkxFAwLoCBADW7RtqhgACMRBgoB8DZB6BgIUF2tXshOfrtsg7TVWij/UbypWSmCin54+Vz+QfEfMlDUOpt9t+SzDgth6nvQggMFCAAID3AQEEHC/AIN/xXUwDERiyQGOnV15vrJDV++ukqcsr7T1dovcpSE9MkWy1dKHC2yI9QQKCLDXl/zL11X9G5vAh14UC4idAOBA/e56MAAKxESAAiI0zT0EAgSgLMMiPMjDFI+BigefrtsqrDTsDCoxMzZSvqmMDC1PSXazk/KYTDji/j2khAm4QIABwQy/TRgQcIsAg3yEdSTMQsJFAh1oi8POK5bIzwD4BpWrwf92oeaz3t1GfRqOqhAPRUKVMBBCIhgABQDRUKRMBBIYkwEB/SHz8GAEETBTQpxn8tHx537IAf9fnCifKqfljTHwiRTlJgGDASb1JWxBwhgABgDP6kVYgYDsBBvm26zIqjIArBfb42uWu8v9Kc7fPb/uPzS6VS0qmcdSfK9+OoTWacGBofvwaAQQiEyAAiMyNXyGAgAEBBvkGkLgFAQQsLRBqBkBSQoLMzRohp+aNkRJPpnjUxoEDr6Yun3jVMoLO3m6p9bXKxIxcyU7ieEBLd7oFKkc4YIFOoAoIOFSAAMChHUuzEIilAAP9WGrzLATsK9DS2Stt3b1SkJqojsmzRzs6e3rk3sqVsqV9nykV1icLfLl0pjotoMCU8ijEXQIEA+7qb1qLQDQECACioUqZCDhQgEG+AzuVJiEQIwE15pcntvvkpYou8fX0yoTsJLlplkdyPYkxqsHQjMgZvQAAIABJREFUHvP3feXyzJ7NopphynVSXpmcP2KyKWVRCAL9AoQDvAsIIGBEgADAiBL3IOASAQb5LulomolADAX0oHnZFq+8rAb/AwfQRxUkybemp4onzKkA7d0iHSpRyPPEbgpBu5rCv7RyhWxvbxqyXGpColw9crZMyxw+5LIoAAGjAoQDRqW4DwHnCxAAOL+PaSEChwgwyOeFQACBaAq0dYn8rbpTetVo/5TSZHlrd5cKAHyiZwEMvPTwffHYFLlwrMdwdTY19cgPV3fI/q5emZ6XJDdMS5XhqbEJApq7vfJQ1TrZPISlAHq/gFPUXgHnFE5g00DDvc6N0RYgHIi2MOUjYC0BAgBr9Qe1QcA0AQb6plFSEAIIGBRo9PXIXet8sr5RfaZXV7Ka4a+DgMMH//3FpSeLmgWQJvOHH7pxXqDHPbrVJy+Udx7887hhibJkTmrMlhJ0q8a81VghrzbsCngsYKC66y//Z6uB/0l5oxn8G3yfuC2+AgQD8fXn6QhES4AAIFqylItADAQY5McAmUcggIAhAZ8a5f9svVferz8w+Dd6hTOIf3izWkpQqaYYDLj6lhLMUEsJEmMzE0A/Wk9mqPbulzWtdbKjrUmq1e7+HT2H1kvfl6gG/cXqZIAj0rLllPzRkpVkfLaDUT/uQyAeAoQD8VDnmQiYI0AAYI4jpSAQVQEG+lHlpXAEEDBB4IkdPnl6h5r6H2ZZeti+qCxZrpiYGvLL+CuVnfKbzb5DnqBnEdw8O02m5RibRRBm9bgdAQTCFCAcCBOM2xGIsQABQIzBeRwCgQQY5PNuIICAXQV27u+RJSs7pFkd8xfJlaaWCnxrZposCLEU4DW1t8D9mw4NAPTzzld7CVwQxl4C+jc96ni/proG+fC/q2TzijVSva1cyj/cKq2NzTJm6kQZXlokU46aKzOOWyDFR5RJUrJKGrgQQCBiAYKBiOn4IQKmChAAmMpJYQiEFmCgH9qIOxBAwF4C92/yymvVg6fA61aMzUqUI9Ra/TdrDj0F4PAWjhmWILfNSQu6nv91VcZ9G72DZhksGpUsV05KNYTW0dYmK//xrrz+f3+SzcvXGPrNqEnj5KQvnCPHnXOqpGVkGPoNNyGAgDEBggFjTtyFgFkCBABmSVIOAgMEGOTzOiCAgFsEdrf3yA9WdEi9d/DX//4v+xOyEuT2VV7ZrmYKBLsWlqTItVM9AZcCrGzolp+s6VDr7Q8tZW5+ktyiwoNgV6fXJx/87S350/2/k5qd5RF1z9iZU+Si739dJsydIQlqR38uBBCIrgDhQHR9Kd2dAgQA7ux3Wm2CAIN8ExApAgEEbC+gj/lbusHrd6f/WfmJctOstL4N+pbv7VabBHZIu/+JAn0OSWpM/fWpqXJCsf/p9pEGAHurd8sf7/61/PvP/xiyd2Zutlxy0zfkE2csJAQYsiYFIBC5AOFA5Hb80t0CBADu7n9ab0CAgb4BJG5BAAHXCixVU/L11Hx/16XjPXLumJS+P+n5Acu2qF38K4IvBRieliBLVGgwRi0bOPwKNwDoVcf2bVmxTh6/4x4p37TNtD5Ky8yQy269UY5edDIhgGmqFISAOQIEA+Y4UopzBQgAnNu3tCwMAQb5YWBxKwIIIPCRgK+nV25TU/vXNw4++k9P//+uGsjr6fn9V6Ovx9BSgHlqM8Dv6aP99JSAAdcKNYvgJ2u94lXPHXj5WwKgB//LX3tbnvjx/bK3utb0Phs3a6pc9dOb+jYI5EIAAXsIEA7Yo5+oZXQFCACi60vpFhJgkG+hzqAqCCDgCIFmX6/ctLJdylsHr//PSlbr/uem9W0COPAyshQg0NGA/o4B1GUfHgDowf+af/5HfnfrPVEZ/Pe356yvXSLnXnO5JCZxBKEjXmga4WoBwgFXd7+rGk8A4KrudkdjGei7o59pJQIIxF+gpr1Xvr+8XRpVEHD4FSgAMLoUQH/8v2KiR84Y9fESgp+qr//v1Q1ebnCauueqSZ6DVdi8fK38+tt3GB786yn980/+lJzw+TNlzLRJkpp+YENBfSTgW8/+Wf70wO+ko7VtUBunqmMCr7rrZskrKoh/Z1ADBBCImgDhQNRoKTgOAgQAcUDnkeYJMNg3z5KSEEAAgXAFggUA/pYA9JdvdCmA3jzwvCNS5KzRyfLenm75zWav300EzxmdIpdNOBAANNU3yKNL7pIVr79rqDnHnf0ZOffrV0jhqBK/93d3dclz9y2Tlx/8/aC/6+MBr/nFbVI6boyhZ3ETAgg4Q4BAwBn96NZWEAC4tedt1G4G+TbqLKqKAAKuEggWAOhp/HpH/5NK/O/ob2QpgBHMgc/RU/9fe/wZ+cOP7gv5U72b/4XfvUaOOfMUSUr2X0ddiC7zpV89Ls8ufXhQmcVjRsk1994ho6eMD/k8bkAAAXcIEA64o5/t3EoCADv3nsPrzsDf4R1M8xBAwPYCwQIA3Tg9+L9OhQD+LqNLAUIhZaq9Bm6enSZTchKlrqJaHrjxNtm+ZmPQnw0vLZYv/fC7Mu3oeUF38deD/w3/XiG//cFP/C4nmDB3hnz1ZzdLwUj/swdC1Z2/I4CAcwUIApzbt3ZvGQGA3XvQYfVn0O+wDqU5CCDgaIGWzl65eWWH7Nzf47edozIS5c55qZLrGXykn/6BXgpwy6oO2bV/8B4CRuEmZCfJ7XPSJEN9xH/rmZdl2U0/DTn4/8qPvy9T1Pr9YFdzwz55ddlT8o8nX/C7/l//9pQvnifnf/tqSUn9eP8Bo/XmPgQQcI8AYYB7+toOLSUAsEMvuaSODP5d0tE0EwEEHCOgh+23qgBg9b7BxwDqRuo1/N+e4ZEjCwJPsX+ztkvu2+iV7ggyAD39/3K1UeBZZSni6/DK//30fvnHEy8E9NWb/V12641y9KKTg37537Vhizx668+CziTILRwuX73nFply5BzH9CcNQQCB6AkQAkTPlpLDEyAACM+Lu6MgwMA/CqgUiQACCMRI4NGtPnmhvDPg02blJ8pNs9L6wgB/V5va1H+JmgWwtdl/iBCsGePVEYO3qq//WSkJ0rKvqW/n/3XvvB/wJyeef5Zc8L1rD+7y7+9Gb3uHPPnjX8obT70YVHDxjVfJaZefH3T/gBh1AY9BAAEbCRAE2KizHFpVAgCHdqxdmsXg3y49RT0RQAAB/wL/ruuWu9d3SKf/VQB9A/8bpnvkmMLAswCe3OGTp3YEDhH8PXmEOmbgB7NSZcywA8sLqreXy6++eYuUb9rmt6L66/919/1Qph87P2hXGgkATr34PPncDVdKWkYGrwUCCCAQtgAhQNhk/MBEAQIAEzEpKjwBBv/heXE3AgggECuBytYe2dzcI/MLkiRHfV0PdtV39Mr3V3RIXUeABED9eJwapC+ZE3gvgBV7u+Una73i7fl4HcC0nCSpbOuRZrXPwMArSVXnEypMuGqy55C6hQoApqo1/1fddbPkFRWEZNz0/kr5zff+d9DGfzpEOOeay+SkC87xO4ugp6dHyjdukb//4Xl1DOE7fc857sxT5dRLFwc8ZjBkZbgBAQQcKUAI4MhutUWjCABs0U3OqySDf+f1KS1CAAH7C+ih9nO7Ovu+xvvUYDwnReSb09Nkdn5S0MYtVWv4X69Rc/kDXDpCWFSWLFdMTBV/cYIOHP6fChEGDvZPG5UiV03yyD6f2om/sVta1ASBCdmJMjojQTw6BTjsqt1VqWYA3CY713/otxYzPnmUXK0CgKy8nJAd1b/7/wu/fEQ2L18j+tSABad8Sk74/JlSMm6M3/0D6ipr5Pn7lsm7f/rroPL17y/83jUy/5Tjg+49ELJi3IAAAo4SIARwVHfapjEEALbpKudUlMG/c/qSliCAgLME/lzZKcu2+A7ZkG94WoIsUWv4+6fa+2vxygb1BX9NhwSZBCB6zH6F2rDvDDWwP/xaozYR/JH+/YBtAOaq0OEWtb7f6NXa2CwPfveHsvqt9/z+ZNox8+Wrdy+R7Pw8o0Uauq+jrU3e/OPL8uKvHxNdh0CX0Q0IDT2UmxBAwDEChACO6UrbNIQAwDZd5ZyKEgA4py9pCQII2FfAp7bdf2pnp6xS0+9PG5UsOZ4EuWeDV9r9fMifNzxJvjcj1e+Xdy2gZwvcqQbwaxoCLwPQ9+n9AC6dkCKnqxCg/xu+nnXw8Gaf6PBh4BVuANDT3S3P3vtbefk3v/fbKXrX/uvv/6GMmzXNlE7rnyXw9D0Pyo61mwyVOWHuDPnqz26WgpElhu7nJgQQcL4AAYDz+9hqLSQAsFqPOLw+DP4d3sE0DwEEbCGgB/8/W++V/9Z3i5HT9/Rg/azRKXL5hMDn3RuZBaBxdFlHqr0FFh+RIulqWsBfqrrk1arOQccAhhsA6LLX/2u5LP36D6Sjtc1vP5yweJFc8P1rh7x5n/7q/9dHnpZXlj0Z8Fn+KjDv5E/J5bd/y/RZCLZ46agkAggEFCAE4OWIpQABQCy1eZYQAPASIIAAAvEV0AP+ZVu88nJFl6HBf39t09Um/t9S+wHMV7MB/F263F9u9Mk/asLbzT+QxrEjkuU7atZBOJeegv/IrXfLf199I+DPhnp8X/X2XfLUT38lq978VzhVk4UXniOfve5LMiw39B4EYRXMzQggYHsBAgDbd6GtGkAAYKvusndlGfzbu/+oPQIIOEPgvbou+fl6X9+0/XCvkRmJcrtal6/3BfB3Nfp65AdqM7+qtvDLPry8S8d75Nwxg/cLCFXnde+8L/ddvyTgl3m9Fv88dYTfCYvPkpTUwDMaDn+OnvK/9p/vyxM/uk9qdpaHqsbBv4+dOUUWf+MrMvWYeZKYeODIQi4EEEDgcAFCAN6JWAkQAMRKmufw9Z93AAEEEIizQJta379kVYdsbR6w216YdTpKTd//lt4PQK3n93f9Ue0r8MR2X5ilHnp7tjp68Pa5aXKEOj4w3Ku7q0ueU7vxv/yg/70A+ss77uzPqCP9LpfCspKQO/PrMt954VV54n9/aXjKf2Zutpx19SXq5IBFQ15yEK4B9yOAgP0ECADs12d2rTEBgF17zob1ZgaADTuNKiOAgKME9FF992/yDlpvrxupv+qfU5YiT+zw+d0IsB8i2G7++p5X1GZ+D36oAgCVD/iPCEKTLixJkWuneiL+fVN9gzy65C5Z8fq7IR925P+cKCecd0bf5oAZ2cMG3d/p9cnfHnumb5f/QHsLHP4jHS6c+/UrpHAUm/2F7ABuQACBPgECAF6EWAkQAMRK2uXPYfDv8heA5iOAQNwFgu3Urwfql6gp9+eoKfdG9gfIS02QW2b7/0L/oNrR/y8qBOjt22EgIexB/Dj11X/JnFTJ9YT/9X8gcn1VjTx2+y8CHgvor0PGTJ0oZVMmSMm40X1/7vL5ZON/Vsmm91ca6r+SI0bL577xJZl/6qcPme6vZxB07G8Tb3uH1Kl66RMLMrKypKC0SNKGZUhSstpggQsBBFwvQAjg+lcgJgAEADFh5iEEALwDCCCAQHwFqlp75KaVHbLPN3h9fqla23/nvDTJV0cB6nX8t6/yyvb9wY/0G5+VKLeq/QCy1HT9/kuXfKt6xup9B5YY9D1JrZ1PSDA2F2BEWqL8YFaqjIlg6r8/3X21dfKHH/8y6KaAgXpFr/nXl9G6f+qzZ/TtLZBTkC/71WaE21avlzVv/1u2rlwvuzZuCdj5eqnAnOOPlmPVrIHJC2aHtS9BfN8ono4AAmYLEACYLUp5/gQIAHgvYiJAABATZh6CAAIIBBR4a3eXLN3gf/r/4Tvur27olh+v6wi6FEAP6ReVJcsVE1MPfuVvVuHCTSvbpbz145BBj6OTE1UIIInS9dGg+vBK6rLmqdMFrpuWKjkDAgUzurNdfXl/+aHfy99//5zhKfzhDP71AP6z114h8xZ+UlarAf/7r74uG95bEVHV9YaBF33/6zJh7gzDwUNED+JHCCBgSQECAEt2i+MqRQDguC61ZoMIAKzZL9QKAQTcI/CkWtv/1A7/R/QtGpUsV0469Mg9vRfA0+r+YPv5qw/28q2ZabLgo6MBK9Usg/+nTgFo7jz0V3rJwM3qy/7Gph75155uqWw9MEMgPTlBZuYmydmjU2RU5tCm/AfrST2g//C/q+Sl3/xB9CkBoe7Vfzfy5X94abEc/9nTZfeuir79BozuERDs+TpQuOSmb8gnzlhoqA7ueYNpKQLOFyAAcH4fW6GFBABW6AUX1IEAwAWdTBMRQMDSAks3ekVvAujvumaKR04pPfTIPX1iwG2r2+VDNWgPdulp+3fMS5Ui9c+VaubAT9Z0SMdhP5mYrY4PnJsu6UnxJdJr8Te9v1pt6ve0rHrzX4Mqo4OCA4sVhrCDoQlN1MHCtffeLuPUjAAuBBBwjwABgHv6Op4tJQCIp76Lnk0A4KLOpqkIIGBJgdvU8X96gO7vulRtAHiu2gDw8GtbS4/o3x3+Rf/w+/qOBpyeKnqZwf2bBh8BeFJJslw39dAZBvFE0gN9/X+XVr35nqx8413ZsmLtga/36j/v27rQ4J4F0WzDoq98UT53/ZckMSnOqUk0G0nZCCBwiAABAC9ELAQIAGKhzDP6/j9aXAgggAAC8RMIFgD4WwLQX9OXKjrl0a0+v0cH9t+jjwa8bIJH9np75YXywcsMAgUM8dM49Mldvk6p2bFLHr3lbtm6av2Qq6VPE5h+7AKZMGf6waMF1737gbz8m98bLvvE88+SC753raSmpxn+DTcigIB9BRj827fv7FZzAgC79ZiN60sIYOPOo+oIIGB7gWABwOy8JLl1bprfI/t83b1qQ0CvrNjrf/ZAP0ym2rwvT50ioPcBGHilJibId2em9m3yZ9VLzwh47fFn5A8/ui/iKs454Vg5ZtHJMvOTR4lex3/4pTcIvOcr3zFc/ueuu1LO/OrFlpiNYLjS3IgAAhELEABETMcPwxQgAAgTjNsjFyAAiNyOXyKAAAJDFbhzjVc+qPe/B0ChWr//v+oYwII0/8f17VJHAt6u1vbv7Qi2JaD/GmarYOBHquxobvI3VJt9e+rlN9/9odq9f3lYRY2aNE5OXHymHHn6iZIzPN/vb3W4sOaf/5Hf3XqP7K2uNVT+uFlT5aqf3iTFR5QZup+bEEDA/gIEAPbvQ7u0gADALj3lgHoSADigE2kCAgjYVuDhzV55udJ/AKCn8Osj+D5dlBywfUaWAvj78RHD1CaBanZBlsnH+5nZETvWbZJffPX70li311CxM9RX/tOvuECmHDVbkpIDm3W0tclfH3laXln2pOETAkZPGS+X3nJj31GAXAgg4B4BAgD39HW8W0oAEO8ecNHzCQBc1Nk0FQEELCegTwC4T50EEOgb/jGFyfIdNVXf/xwAEX0qwBK1IeDW5uBLAQ5v+IKCZLlJHQFo5at80za5//qbpXZXZdBq6oH/GVdeqAb+cyQxMfixhbs2bJHnlv7W72kDgR4y47gj5aIfXCel48ZYmYu6IYBAFAQIAKKASpF+BQgAeDFiKkAIEFNuHoYAAg4V0IP453d1ylM7OqVMfWG/aZZHcj3BB6Sb1HF+d6zukNYu/xFAuvqQffPsNJmWE3it/otqQ8BHtvgChgj+uM8fmyIXjPVYuif0l/rH77hX3nn+L37rWXLEaDn7mktlwamflpTU4G3p9Prkradflud+uUxaG5sNt3vRly+SRVddLOnDMgz/hhsRQMAZAgz+ndGPdmkFAYBdesoh9SQAcEhH0gwEEIibgB6+6135X1S77fcP5fuP4fPoufwBrpbOXrl5ZYfsVOv5A136a/13ZnjEozbu83dVqQ3+blJl7PMZ2wvAyNKCuEEe9uD6qhp57PZfyOq33jv4F72Z3/9c8nk54QtnSnZ+Xsiq7imvlid/er+s+Ps/Q97bf4MOF77wva/JrOOPDjmrwHCh3IgAArYSIACwVXfZvrIEALbvQvs1gBDAfn1GjRFAwDoC79V1yc/X+8TX8/EgXA/XF6sv7ReG+NJ+/yavvFbtfx8A3UI9YL9qcqqcWup/XbuePXDzig7ZHiREGCiVlZwgt6v1/2Ozgs9OsIqungmw5q3/yJ7KaikoKZKpx8wLuLnfwDr39PTI8r+9Jc/+4rdSs7PccHM+9dkz5LwbrpTcwuGGf8ONCCDgLAEG/87qTzu0hgDADr3ksDoSADisQ2kOAgjETEAP+u9Uu/GvaRj8FV8fw3fTzDSZmht4sL2yoVt+on7fEXgSgAxXJwEsmZUmY9TSAn9XsOMED7/fyLKCmOFF6UHe9g610d8f5c+/fcLwRn989Y9SZ1AsAjYUIACwYafZvMoEADbvQLtWnxDArj1HvRFAIJ4CoabxT85JlFtmp0tGgI3pfd296jg/r6zbF3wjv3Fq8L9kTuqgfQWa1dT/m1a2S3mrsSUA2ipUneLpOdRn6xkDf/zZr+UfT7xgqKi0zAxZeME58j9XnG9oSYGhQrkJAQRsK8Dg37ZdZ+uKEwDYuvvsW3kCAPv2HTVHAIH4CbSrcfsSNQDf0uz/E76RpQBv1h44DUBlAUGvMcMS5Psz06U4/eP9AP5c2SnL1CaAA39blpko9d4eaQ+wssBIneInGvmTu7u65C+PPCVP3/2goUL08X7nf/trMu2Y+az1NyTGTQg4W4DBv7P718qtIwCwcu84vG6EAA7vYJqHAAJREXhih0+eVrv/Bxq/h1oKYHQWgK58mjoQ4ITiZCnLSJRtat3/O7u7D9l7QN8zNz9JZuUlyWPbAp8OEKpOUYGKcqHr3nlf7rt+iaFp/wsvPEfOufbysL769/b2SlN9g5Rv3CoVH26TXRu3SGvTx6cKZOZky5ipE9W/JsiY6ZNlmNqwMCEh8CaQUeageAQQCFOAACBMMG43TYAAwDRKCopEgBAgEjV+gwACbhbY29ErS1Z1SFVb4IX8M9SAfMmsVAl0KsDGxh65c606ElCdDDDUS58ccJHagHCJOh2gJcARg/oZoeo01HrE8vehjg3sr4ue8n/h96+VY888NeTxgfo3etBfX1Ur7//lDfnXS3+Tys3bDTdr0vxZctIXzpa5C4+TtAyOEjQMx40IxEGAwX8c0HnkQQECAF6GuAoQAMSVn4cjgIBNBUJN49e7+V82wSNnlqUEbOHzuzqDfrU3SnO+GvxPyUkKubmgkToZfWa87yvftE3uv/5mqd1VGbAqevB/2a03ytGLTg75ZV6fIrBz/WZ56cHHwzpC0N/Dx86cIou/8ZW+EwwSE+1x+kK8+5PnIxBLAQb/sdTmWf4ECAB4L+IuQAgQ9y6gAgggYDMBPY3/x+u8smJv4M388lIT1IaAaXJEgN38dRl3rffKf+uDbwgYjKZ/l/+q1h65f5MvpGKBqtOtc9JklNo3wM7X5uVr5YcXXRO0Cad/6cK+I/6SkgPsyPjRr/dW75Zn731Y3v3TX00lWfTli2TRVRdL+jBmA5gKS2EIDFGAAGCIgPx8yAIEAEMmpAAzBAgBzFCkDAQQcJOAkWn8RxUkybemB14KoEOAK99rF727fySXnv7/nRkeeVbNJnhK7Utg5FpYkiLXTvWInVerGwkALlVf//WU/ECX/uq/5u1/y//9+AGp2VluhC7se44761T5wveuCWvvgbAfwg8QQMCwAIN/w1TcGEUBAoAo4lJ0eAKEAOF5cTcCCDhLQA/BX67olBcruuTE4iS5YFzoQfIjW33yYnngDQH1tPsrJnrkjFGBlwIsWdEhaxq71fpzUVPVjZsOT0tQ+wykyRg1w+DhzV55uTLAMQCHFZmmPv5/V/1Obx5o16u+qkZ+9a07ZOvKdQGbMG7WVPnSnd+RUZPGD7qn0+uTN59+UZ75+cOGNhEcitN5N3xZzrjyQklMsq/3UNrPbxGwigCDf6v0BPUgAOAdsIwAAYBluoKKIIBAjAX04P/RAYN5PXC/anKqnFoafPp4o69HblEbAu7aH/gL/sCBur9m3aZ+v7JBBQDqvxJ61YMNhAA5Kk/45vQ0mf3RIP7ONV75oN5YAKDrYPcNAXu6u+VVdQTgUz/7ddA3JVPtzD/n+KNl8lFzZERZad+9XZ2d8t9X35S3nvlzTN4yfQLBF75zjXjSUmPyPB6CAAKDBRj881ZYSYAAwEq9QV2EEICXAAEE3Cjgb1O/EepT+R3zUqVIfzIPcr1X1yU/X+8bdDzfwJ8EWwrQHwDo+w/GCAFmA+hsYIFaVnC1CieGq/X8/dfAMvr/sxRV7c4ABxXogOPrU1P7jhi066WP6Ht0yV2y4vV3DTdB7/Kvr0iO65umNvWbc8JxMmriOMkrGi7D8nKkvrJW9u2uk/dffUNWvfneoNkEeiPCr/z0Jpm/8JOG68iNCCBgrgCDf3M9KW3oAgQAQzekBJMFCAFMBqU4BBCwtID+in/TCq9U+jnWz8h6+eVqI8Cfre+Q9iAf4APtwO/r6ZXbVnllvVoCMPAapsblZ6kTBHa29kqXukcvDZiSnSTHFyWLnlEw8GpXP12ysl22NB862j93dIq8ubtL9nn9z06YnJOoNilMlwz7ZgDqyL4aeez2X8jqt94z9I7pACBBT7EwMMtCF1hyxGhZ+MVz5KjTTpKc4flBn1FXWSPP37fskM0EcwuHy4Xfu1aOPO1ETgQw1EPchIC5Agz+zfWkNHMECADMcaQUkwUIAUwGpTgEELCswL/ruuVuNYD397Vc77L/vRkfT7U/vBFGBv/9v9FlfUtN258//OO14A1q87+b1B4A1YeFD7meBPnf+elSkh56pNrS2Ss3r+yQnfsPDQCumeKR/WpfwMe2+T6eWTCgATqUuGZKqpxUYuMEQLWnsW5v31r+fz4XfEr/ga//avgfmlT00oGzrr5ETvj8IknLML6Lv/6/nY/f8fNDZiXoWQC6rFMvOU9SUj2W/X8HVAwBpwkw+HdajzqnPQQAzulLx7WEEMBxXUqDEEDAj8Br1Z1Bj9AL9KU8nMF//2MP3w/g9ZoZAtNRAAAgAElEQVQu9WyvqMMADrlGZybInXPTJVsFAaGuYAHAcSNS5LbV7fJhk/+1ABPUrILb1bGAdp4FoH30pn4fvPaWvPybP0jl5u2DyML58j/juCPl8zdeLWOmTQxFf/Dv+kSBDe8tl6fuekDKN23z+7vFN14lp11+fshjCQ0/lBsRQCCgAIN/Xg4rCxAAWLl3qBt7AvAOIICA4wU2qcHxHas7pLXL/1R5PQRfPDZFLhz78dfbSAb//ZBZyQly6shkSUlMkL9U+qTJz+l903OT5JY56vhAdU+oy98sglT1u+/OTJV5arbBB3qJwtoO6fCTAYS7F0BXV6esXf8P+fOffyFV1RtFD3wzM/PkzDNukOOOvUA8nrRQ1Y3q373tHbJl+Rr514t/k1XqiL/WxuYDz1Nf//sm/4fgPGHxItED9WG5OYbr2dywT155+En5y7L/C/obvRzgq/fcIlOOnGO4bG5EAIHwBRj8h2/GL2IrQAAQW2+eFoEAMwEiQOMnCCBgG4E2tXY/2Fdy3ZCBSwGGMvg3inKaOjbwqknGpovXtPfK95e3S6NaTtB/DTzqT/+nd6/3yjtqPwB/16z8RLlJHQsYKmyoqdksyx69Xsor/B+9N2vmyXLFZUslPT3LaDMPuU+HCRWV62XN2tekra1JikaMk7lzT5ec7MKIytNf/dtbWqW1qVnWvvt+3zIB/e8DXXq3/s9/62rDU/6NfPU//FkX/+B6Ofniz0XUHn6EAAKhBRj8hzbijvgLEADEvw+ogUEBggCDUNyGAAK2EzCyk/+4YYlyltpY78HN3qAb/umBdFKCGnweuq+fYRO9e/+Naq+AowuNnRvvLwDQD9N7AJxSqs4LVNe2lh612WCHNKv9Ag6/dLhx8+w0mZYT+HkbNr4tv132ddnf2hC0HScv/LJ89pz/J0lJxvcV0AP1bdv/K0/98ZZB4YIOExZ/dokce+z5Ee3c31/Z//z5H/LAjbcFrPvUT8yTq37yA8krNhY2GP3qP/CBw0uL5dp7b5dxM6cYfhe4EQEEjAsw+DduxZ3xFSAAiK8/Tw9TgBAgTDBuRwABWwjo3fh/uk6tI68PspW/gZboL+9Xqi/3eamJIU8GCFTcqIxEuVMdP5jrCX78YP/vjQQAetj/y40++UeNn/UG6m+nlCb3bQjo71qz9u/qy/910t7eElKgrGyaXP/1JyRr2PCQ9+qBv55N8Myzt8vmLf8OeH9iYqJ8/rxb5IRPXx5xCPCvl16TB799R8BnXHrrjXLSF84OWedIvvrrQkdPGS8X3/xNmThvRsRtCFk5bkDAxQIM/l3c+TZsOgGADTvN7VUmBHD7G0D7EXCmwMbGHrlTrZVv9fOV3EiL9Zf0qyenyqfVUX36+nNlpyzb4hu0wV+wsvQS9UvGe+TcMQe+3Bu5mvVJAuoYwHJ1ZODA6ysqiDhdLSXov/QpAUvUaQH+ZgEECh0aGqrkvgcukerqzSGror/6f/68W+XTx18SdJDbP/B/7oUfyubN7/XtIxDqSs/Iluu+9riMGzcv1K1+/x5qBsBVd90sx555StCyI/nqrws8+oyFfZsKDi8tiqju/AgBBAILMPDn7bCjAAGAHXuNOrM5IO8AAgg4UuCRrT55sbzT77F5wRp8+OBf36uH48u2eOXlii7D5QU6cSDYswOdArBoVLKajfDxV/1gewH4W3bQ3d0lTz9zu7zx1iMh+zo/b6RcftnPZeKEowMO/iMZ+A988HHHfkEuuuB/w1pe0P/7/8/edYBHVW3dBekJJQklECBA6CSEKtKUXlSkSA0CEjoGkCqCShOVZ6VFkd5DFxCUXpTeO0gnQCCUNEhP4J09GEgy9869M5lJZib7fM+nzzlnn33WuXz/v9fZe+2b5y9j2qCxmpaBUqP1gO74YEhvSYX+lORknNt/FCun/oL7t0IUsUidQK0EPxjcGw2FsCC3/1MNG09kBFQjwMG/aqh4opkhwASAmV0Iu6MeAc4EUI8Vz2QEGIHsQ4Ba7D1OeI7nL3LBTjyxUys+OTH4yMTnmHw6ATfEa7naQcH/8EoOqF1Iu+6dgu5FKkmFjC0C1e5P3Qu+PBmv5XOtgrZC3C99Wv/FqBRNx4M4iUqHJkVtMVScI3Xcf3AVP0/3R1RUmE5XSPyvR/fvkC+vdP282lR/pfP6+jRBv76/wNHBRWmq1u/UDWDeF//DyZ3/SK51dHFGt7GDRRZAi1fBOq3598Q57Ar+HecFAaDPqNaoHj4Y2kevVoL62Oe5jEBOR4CD/5z+BVj2+ZkAsOz7y/HeMwmQ4z8BBoARMFsE7sQ+x2KRgn8qPCVdGj61yKtb2AYB5eyRnxiBDEMflX8XsX6UjwOqu8sL6BEJsCM0GQuEeKBUKz7aPr/I1B8hhP+q6rCjC2gS+KNzph1eLrkwpboT8tm/PiN1PBgv5l6L1lYoJJHDr2o4wkW0KaRx6PAaLFoyQuf9vtWgGzqJ+nwHe2eteZp6+Uv7sHHTd7KdA/T5eFq1HIx2bT41uIb+xK79mPPpFMTHxMpuS6/2XhXKIjLssV6v/akGaX2bgT3RqHNr1d0E9MGA5zICjMBLBJgA4C/BkhFgAsCSb4991yDAJAB/CIwAI2BOCNCL/4obifhDpN6TuJ/coOB9oKiTf+u/mv2081bcTMSam8qlADUK2OAzXwfY2yg0mBfGiZD47d9EXIhIeVUSQKvK5M2NTwSJUEKI/xk6fruSiL+E5kDaQYE8qftXzJ/ebrA42ypxtowjn8DjG0EAFHd5OX/lqvE60//l2v4lJMbi7Jkd+OPPaQgLu2bokdKto3aAH3X/weAWg2SMUvn/WrgKa378zSg+ZTRSrnoVdBs3BKV9KxhMUpjEMTbKCFgZAhz8W9mF5sDjMAGQAy/dGo/MJIA13iqfiRGwPAQSRfQfdDkRf4ue9/Kh/+tzUcu+XmXt0onl0a9k54cLCTj6WHcvPwrgW5ewRe9yDrJlBRlRfBL/AifDk0VWQi5NcF5SvLwr0we67+JPEfzPESRAxtGltB38S9un+9eUKfC/s/Fa2QiUGTGmigOI1KCxPHgs/v5nmezGnTqMB7X9o0Fp/hERofjnwArs+3spYmIijPbxGCP4T3UmPjYW636eh+1L1xrNPyofaNb9A7Tu1x1OebQzIaQ2ouyIZ5FReHDzLp6EPsCTBw9ha2eH4uVKw120Iixcohhs7dULQRrtMGyIETBzBDj4N/MLYvdUIcAEgCqYeJIlIMAkgCXcEvvICFgvAoaI7hEaVMM/SqTf1/wv8E1FSK0eAAXvbbzsBJFgn+lA3tDbOSuyCr6hoD4DX1E2nw0mV3OEcxp5grC45/hMaAZEJGhTJIEV7UVLwJeB585dc7FGtOiTG/Z2Tqjq1xx29o4aNf/HT+7o5T51DXijVlvcvn0O9x9IdxmQyzLQa6MMk5MSEnHkz11YP3OhJvjOzChaygtdP/sYfm/XAbUr1DUo6A+9dhP/rP8LZ/Ye1lliQKUENZo0wNsd3kOZqpUkxQkz4zevZQQsEQEO/i3x1thnKQSYAODvwqoQYBLAqq6TD8MIWBQCex8kY+alBL3a7qUesJhIv6dAmYT40o7bQgxwsgis6dVe18huEiCcWgGKoD5UlBmkHVSZ0EdoHaRtByjXNYDWpSUAbt0+g2kzuyEuNtro30H5cnXQssXH+GPLT7h167SkfVME/2k3insao1H3P/O3CMZv3Mb1MxdRslI5Tbu+gp5FcHTrHtmuAWTHt/4b+PDzofD0LqkY+F8+ehpb5q3QW0yQDJOgYPshAUJQsDyXFhj9S2SDloIAB/+WclPspxoEmABQgxLPsSgEmASwqOtiZxkBq0CAAnQSt7uXIQBWezgK4DuJdPluGdLlaT2JAn5/Xvt1PaNtCrbbiUyA7mWyJxNghiA/dt/XlvfP2F0gmsiCU3EIidGdAZCcnCTaAE7E3r+XqIVRcV4xzwro2uUr5M1bEHPmDURoqPzLf8BH0+DsnF/RpikmHN++DzOHfilrupFo7ddp5ADkcdXtH7UdXCtKDv5ZvyVTblJGQLcxgaj7fnPOBsgUkrzYEhHg4N8Sb4191oUAEwD8fVglAkwCWOW18qEYAbNFYNOdJCwUiv9q6v7lDlFcZAFMqeEAV3vtVO6VQjhv5Q0hnKdQrE8kQG/x4v5e8ayv3z72OFkQFYmSwoee4myfCrHCUkJvYIvQC1ggsCKxxLQjowYA/UZ1/bPnDpB9pVf7Qbi7F0fHDz4XJQMtERl1H7Pn9MOdOxcll/tUboReH/0k21aQFsUnxODe3UuIfvYYz1OSYWtrD4/C3ihYsKT458xhn5yYhNU/zsa2xWsk/WvY8T34fzZEZ70/aSJcPXkeS7/6CSGXr6uFSec80hroNKwfGvu3ZRLAKIiyEUtAgIN/S7gl9lFfBJgA0Bcxnm8xCDAJYDFXxY4yAhaNgK7WdhSvN/e0RU/xKk9j4bUk8Uoure7vKLTvxvk5ws9Nu6Xf/bgXGH40FnHigT2XmZIAunCgs5PbDuJoCUInQIoocRPtAqdUd0Sx/7oApH4UkVFhmDc/EFevHdH7O/HwKIv27cagik9TTWBOhELQ7ADZ4L9EicoIHLgQbm6e6fai+vlHj27h2PGNOHJ0PR6Kf5Ya+fMVgn+XKahatZViTb7cYWIio/HbmK9xZt8hySmj5/+oSf+XG+TrkS27sPTr6SBbxhxEAgyZPhm+DWob0yzbYgTMEgEO/s3yWtgpIyDABIARQGQT5osAkwDmezfsGSNgLQhcjnqOr87EIyZZO6xtIFr8jRQt9lJjdpox61IidgkSQGqkrYFP+zsRAGNPxCFCpM/nIiMKJICcsKCpMc+MDkLdQrb4VHQBkDpaYmI8tu/4Fdu2/4rEpDidxyBxPz+/FmjZfBBKevm9CsSViISMwT+9oj96fBsHDq7CocNrECWICDWDxPhatRyC9975xKBsgKcRUZg9+ivZev2AyaPRUJQA5JJggsjnw5t3YtHEHxEfE6vGXb3nVG9cHwFTRiN/AXe91/ICRsBSEODg31Juiv00BAEmAAxBjddYFAJMAljUdbGzjIDFIbAjNEnT+i/jkEpppzm3hLDf+FPxiE7SJgyohp/U/DOOtCr7mlXiv5QyASqIFn8TqjqlU+A3NbjUvnDy2QScF10B9BnUDnG0rz3eKJimXYCEgZiYSJw4tQUnTmxCROQDvBCv3blz2cA5jysqlK+HypXeRulS1WFn55BudVzcUyxYNBRnz+2UdCt/fg8MHrQIXl6+ooVgJI4eW4/dexbKvvQrnY1IgB4ffo96dTsrTdX6XSkDoIAQCGzVqxNqNW+I/IXcX6Xjvwr+J4jgX7QbVDuKl/dG7ZaNUaZaZWHLBglx8aJLwCEc/GOHLInwSdC3qNG0vtoteB4jYFEIcPBvUdfFzhqAABMABoDGSywPASYBLO/O2GNGwFIQmHclAZvvaovfuYqU9m9rOqGoU/o37cTnLzDpdAIuRGoHya2L26Jv+fTBK+Fw+FEKfrwQj6T/RPbFQ6+GBZB6BU7FTW5/U+OqtnNBWj+aFrXD4EqmES8kMcF1v08RAf0C2eC/b+9ZcBUkwI6dv+HAoVVIEXX9mR0lS1bFJ4FL4ZLHTS9Tz1NSsG76fGyes0yvdUQAaL40JWboP6uk7v9uX3+UreajVdOvlEnwwZA+aBv4kV7+8WRGwBIQ4ODfEm6JfcwsAkwAZBZBXm8xCDAJYDFXxY4yAhaFwHfnE3DwoXbAmNc2FyaLmvbSebVF/SaJjgGnwrUJgP7l07fMSwUiWIgArrqZvmyAOAAHYToxfee9V9iR4N5XYv+8dgr1AiZAm872w4UExEhkOWTcrpZ49R9R2cFkmQp79y3GqjXjQbXxGQdlCrzbaghu3z6Ls+d3Ss4xFB7SHxg5fDVIF0DfceHgCcwY8rnqNH59gn9S9PcfPQh1WjeHnYN2tkmqr/R/M38dNRlXTpzVcr9Z9w7oKmzoWq/vmXk+I5DdCHDwn903wPtnFQJMAGQV0ryPWSDAJIBZXAM7wQhYFQJywbydCM5H+jiiTiFtUT+pNXLzKdAnjYGToh1gxlHFNbcgGGyw9V5yOvX9/EKIfoTYu6q79t5ZBT5pI/wg2hc+TpDujUC0xNtCI2FABdMF/yEh5zHr116q6/eNiU3jhgHo1HE8SJNA35GUkIi10+Zi68JVqpa+JAAEogpcj1fFMujx5QiUq+GrM3uEMwBUwc6TrAgBDv6t6DL5KIoIMAGgCBFPsDYEmASwthvl8zAC2YvAb1cS8ZdobSc1qANAYMX0Kf0kFvjlyXjcEFoAaYecCv7jeCEAKOY/itd+wX5HtPsbILIGnomX9n1hySCtgGJOudG2pB3yZ8PLf0YMSBNgR2gy/hQExYO455rWf84iHq6Y3wZdS9mhvPi7qcbTZ08w65demW4hmNa/woVKIZ940b92/ZhOt+W6CehzVqrj/+O3Zdgs/tI1KFinoaschH739quEnuOHo7RvRZ32aN+9qzdj0+wlsl0EWANAn5vkueaOAAf/5n5D7J+xEWACwNiIsj2LQIBJAIu4JnaSEbAIBBZdS8SGEGkCoKBDLnxdwxEeIihPHTefvhQBfJqha4CPqw0mVHMACeKlHbvvJwuRwQRN8Jx20KwhlRzQpKj+L8wWAWwmnKSgeMOm77B126xMWHm5lIL+Rg0/QvVq7+DCxX0aPQESFZQb7m7F8PGgBShRvHKm96ayhctHT2PbotU4vfegpD016f8kHNh/6lhUrF1dp0/XTl/AMtE+8Oa5y7LzKtetif7/+xxuhQtm+nxsgBHIbgQ4+M/uG+D9swMBJgCyA3Xe0ywQYBLALK6BnWAELB4BenmfcVE7QKeDUZDeqbQdupV+XWu96U4SFl5NJCH/V4PmBZSzR5sSInc/zSDBwCln43E2XPv1X5fGgMWDmskD3Ll7EdOm++NZTLhBluztnFCnTgc0bdIXHoW9RcAfjdXrJuHIkXU6dQKKFC6D/v1no5in7ld2fZ2iID/qcThCLl3DnX+v4/alq4iJitaYiX4SgZDL13Sa1NU6MHVh6I0Q/DpigrB1XdaWo4szAiaNEvoBzfQ9As9nBMwOAQ7+ze5K2KEsQoAJgCwCmrcxTwSYBDDPe2GvGAFLQuBezHN8IV70IxKla93ziVT8CdUcUUaIAcYKrcDxQgDwWnT6en6pTAHC4GJUiqb+P05ClL5cvtxCZNAJTqbLoreka3jlKyn4Lw8eiwMHV+rtv7t7cbRo1g+13/gALi6umvVhYTcwb0EgQu6c12nP07M8BvabCw8Pb733zcyCrSI7IHiqfKaD2hd7yjD4eeBnOl3pNHIA3gnootU1IDP+81pGIDsQ4OA/O1DnPc0FASYAzOUm2I9sQ4BJgGyDnjdmBMwWgTgRnx8Syv7HhfBesniFL+qcG81Fqn1xF21Ff12v9KkH9BaK/ONFev9p8ZI/85J2toCUVgDVz08VHQakxP/IbheRWeCfJrPAbMHMYseehN/BT9O64vHjENU7e5XwRds2o1GxwluwtX2dhXHx0t+Yv2CIYiZBubJvom+fIE0rwaweG4MWY/3M+bLbdhjaF+8P6qGoEfDo7n38NnoKrp46p2WLXv7bDOyJFj07yir/Rz0Jx6VDJ/H4fhgKFvWAT/03kNctf1bDwfsxAooIcPCvCBFPsHIEmACw8gvm46lDgEkAdTjxLEbA2hGgF/rgmwnYdi8lnao+nVuXar1UWn9GrMqKDIBnou7/QVz6TIG0GQJp1/whSgVIXyBj7T/NoTXUYpBa/fFIj4Da9P/cuXPDz7cZ3n13GIgASCuiRyn3Bw6txKpVE5CYFKcT4qpVW6JXjx/h7Jw9wa4SATDg+y9R7/3mqj6Ty8dOY9GXP+D+rdfkSfmafmg3OACV69SQJBGiwyOwbfEa7Fm1KZ1oYNFSXugwrA9qtmgIwpoHI2AOCHDwbw63wD5kNwJMAGT3DfD+ZoMAkwBmcxXsCCOQLQgota1Ldap2QRuM8hFifTavxfqeCKV+Su2/F6tdq690mKZF7TC4kn26Dm47Q5MwT3QXkBD+15hrINrnjRQ+KHR9U9raKn+PiYnE7Dn9cOXqYcnzUVu++nW7oHmzAShcuLTWnOTkJOzcPQcbhYggifDpGm816CZa/U2Ag71ztmG5f8NWzP3sG9n99SEAyEjc0xjcuXIDKQKHQsWLwl285ksF8NSq8Pj2fSACIi1hkNYRyhzoNKwfGvu35bKBbPtCeGNCgAN//g4YgdcIMAHAXwMjkAYBJgH4c2AEciYCSgF3WlQo6G5dwha9y6UPwH+/nYQl19OL+ymh6S66BEwW+gCppQX02r9c2NgoXv+lXv7JnlzGgNJeOel3qbp9Fxc3NGkUgMbir9T6/oyYUPC/5a/ponvATJ3BPwXETRr3Qfu2Y9OVDGQHxldOnMOP/UcjPiZWcnu1JQBqfafsiNsXr+D3mQtlOxNkJAH6f/cFajZtoHYLnscIGBUBDv6NCicbswIEmACwgkvkIxgfASYCjI8pW2QEzBWBLXeTsECo8ssF3FJ+U6u+0b72eKPg6xZ8T5NeYKLIArgu2vypHXUL2aJnWXukCJ2Bw4+TseVuMiISpMUEyaZUVwG1e+W0eRTM37p9Co8e3dYo+Xt5+ekM1imw3btvIVavnaQY/Ldt8ymaNemf7cE/3WnEw8eYM+ZrXDx0QvKKy1WvggHff6F5zc/sSIiLx+7gDdgQtEiWcJDao+Pwfnh/QI/Mbs/rGQG9EeDgX2/IeEEOQIAJgBxwyXxEwxBgEsAw3HgVI2BJCPwpgv9F15K06v3VnKFGARt8WdUxXRr+mfAUIdwnrdqvxqbSHKnyA6U1/Ls6BM6e24G58wJ11vzTy3/HDl+iccPequraqYTgXuhlnBO2z13Yg/v3r4iWgk81DlEpgrt7MZTxroU3arVFhfL1YGfnoM7ZNLOIuNhGnQD+FyS7tmm3dug8aiAcnQ0vVXgYEorg74Jwcuc/evlIe38wtA/yuGaPRoJezvJkq0KAg3+ruk4+jBERYALAiGCyKetDgEkA67tTPhEjkIrApcjnmHIuHjHi5d6Q4SbS96fWcISHU3qBM0MyCtTsn9pJwNWeBdXU4KXPnJCQ85j1ay9ERYXJLqPgv7Oo92/UMEBRUT8u/hn271+Ov7YFISYmQpUrTk55NWUFpE3g5JhH1ZrUSboU/FPn0Ct8q15dZFX85TYkguHcP0ex4puZsrX+UmtJBLBt4EeoJUQA7Rzs9ToPT2YEMosAB/+ZRZDXWzMCTABY8+3y2YyCAJMARoGRjTACZoVAZOJzTD6dgBvP1KfrZzyAo4jDx/g5orq7TbqfiE5YJur4N4TI1/HrC0Zhsdnnfg4oyar/+kKnOD8+IUa8/H+M8xd2Zzr4T0yMx4GDK7Dxjx9evfQrOpBhgrtbMQT0+hnlytZRJBpSl1KQfnjzTiya+KPO1Hx6jSdF/3zubqrcSklOxp7gjVgzba7qlH8S/mvq3w6tendRvY8qZ3gSI6ASAQ7+VQLF03IsAkwA5Nir54OrRYAJALVI8TxGwHIQWHEzEWtuJkHq7d9RxPPvFbfTCPOtE8J+d2OkSQI7QQCM9HFEnULpCQBCgeyuu52IFTeSIMr7MzVK5smFsVWcUMRJWfOf6t4TxOuzk2hJx63X1MF+6vRfmDNvoM66/yaNe6ND+y901vw/fHQLixYPx/Ubx9VtrGMWlQd07jgRDd/uqZoEiI+NxeofZmPXig069y/gWQSNO7dGg3bvwNWjoKx9qvf/a34wfp+1UPV5fOu/gU4j+qNk5fKq/VZtnCcyAioQ4OBfBUg8JccjwARAjv8EGAA1CDAJoAYlnsMIWAYCt8Sr//hT8YiWSP2ntP4xvo6omP9lmj0J+k0Swn5Scx2EEOCYKg4gLQC5QQTCUpENYMigcP9NQS4MruiAPHbywT/VmV+8tA9/bPkJISFnNYEsBf/FPCuhdevhotd9cyYDZC4gKSkBCxcPw4mTm2WvyKdyI/Tr8wsoRV9uXLz0N+YvGIJnMeGGXLXkGn1KDlINRD0Ox9Ip03Fs6x5VflR8oxoq16mJstV9UbR0Cdg5vtQgoI4Cf/y2FPvWyOOSdgN69X+3tz9aBnTKlM6AKqd5EiMggwAH//xpMALqEGACQB1OPIsRAJMA/BEwAtaBwLwrCdgs1PYzDlL2H+5jD1LmTx30eD9RkAVnIlK05rvY5tKIAKaSBVLonBKigN+eiYdG2F/8lUv5EV9jhoiI3qI7QAMP23Qigxn3SEiMxfr1X+Pv/ctkX7D9qjRDj+7fIV/eQtZxgUY8RaSo+f9pWmdQ20CpQaJ8gz9ejIoV6svuqkY80FCX7e2cMGTwYpQvV1e1iejwCKycGoQDm7arXpNuovhO6XNV+616VSyDrp8ORuW6NfjV3zDEeZUREODg3wggsokcgwATADnmqvmgxkCASQBjoMg2GIHsQ4Bq/784mYC7sdpp/X7uufGFqOknIiDtoAwACuQzDk/n3JgiRADd7eWj+t33kzHzUoImoBJl2po+frn++3tGe2SlmLDZ1ssWDUXgb2+jmy0gNfnFy0bh1Kk/FQEtVaoaBvb7DW5unopzc9KE0NB/8fP0roh++ljy2C4ubhg+NBglSvhI/m5I8E+ZBCW9qsDTsyKein3Pi+4AqZ0BpDapWKEeBvafpzMDIeO6uGex2Cxe8DfPXa7fdeoZ/JNxEvvr9dUoUDaBPoN0C+KexuCFyFhxzOMMG9vXxJs+dnguI8DBP38DjIB+CDABoB9ePJsR4EwA/gYYAQtG4HLUc3wlXuRjktMX5lOoPUik2rfwTB+ExIm4f/ypOFyN1iYM6hW2xae+utu2Lbr2Ugww7aCd84mU/i6l7TRkgI0gHMrkzSU0B2zgJF9NkN6GCJ62bpuJDZu+VxzOao4AACAASURBVH0b1fxaICBgBhwdXFSvsfaJMc8iMD2oB27fPiN71MZC9f+D9uNgb++Ybs6DB9cwfWZ3hEfcUwVT+XJ1hI7AOBQv7ptOS4CEA//cOgPbtgdJZnGoyUKQcoBKQc7+fVhkA/yiSr2fAnIaudQ+/afZVB8SgPa5ffEKNv665FVLweLlvdFeiBPWaPYWl6uo+pp4UioCHPzzt8AI6I8AEwD6Y8YrGAEmAfgbYAQsFAF6yf/f2XjEZ4jn3cQr/pTqjigmhP/SjrC45/jsZDwiNDn8r4ccYZB2TqJQ/5skOg1ciNTOHnAV+31b0wlFVQj7SUFNL8c/Te+C0NArqm+Casp7fPg96tXtrHqNtU+kYHTDpu8EmTJL51Hd3Yujdq22KFX65Sv3rVuncfjIOkRGPlCEKH++QujW7VtUrdJCNrgm8cbFS4bj6PGNkvZaNv9YkBBjFfeSmkDigPvXb8XOZetliYDMBP+pe6ohAahd4e8zF+DAxm1arpKOQKdh/dDYvy1nAxh00zlvEQf/Oe/O+cTGQYAJAOPgyFZyIAJcDpADL52PbPEIPI5/gbEioH+UgQGguv9PhaBfxqT7w49S8OOFeCRlIAzoBX+yIAxK6WjLp0ts0MuFCAcn5NNRPqAL7KjoR/jxZ6pdv6bXnRiSTq7XBhY4mXQAgn7phZA759V7rynjkKnlSGOlXNk30bvXdLi7F1O0vXvPfKxaM1Fy3ttvdceH/t8q2tA1gVT9Lx87jb2rNuHi4ZOv2vpR8P/yu6f6lExtIVsOQCTE3tWbsWn2EsRERstuQiRA/+++QM2mDTLnCK+2egQ4+Lf6K+YDmhABJgBMCC6btn4EmASw/jvmE1ofAlvuJmHB1USk/Peo7ySy/j8Tyv9V3bXz7+UEA31cbTChmoOWXkBatDbdScJCsY9UF0A163UhTy/Gy4LH4NChNXpdkINI/x8+dAVKl66h1zprn0wigLPn9lOVUaH2tdyrhC8CBy6Aq1tRRfhSUpKxPHgsDhxcaTICIK1hIgNCr9/C9TOXcOnISZzZdwhJCbq7VVRtWBdtBvXEljnLcHL3Adkzpc0ESE33X/PTHJw/cEwRB5rQtFs7ISoYCPv/OhKoWsSTchQCHPznqOvmw5oAASYATAAqm8x5CDARkPPunE9suQhQQH74YTKCbyYi+UUudPe2A9XzZxy66v8/KmOP9iXtZEGIFU0GxgvxwGvR2un/tKh1cVv0LS+vH0Dt6WLjouHg4Cxbs08v1/PmB+LqtSMaPyjFv3SpGpo1l//dL9sVoFfPn1C3TifLvUATeR799BHWrp2MYyc2yWJHW6slAGgupf936DAe1au20tIQSD0G2Tt+fBOWLBuNxKQ4ydO1fX8U3n3nE6OfnET4lk6ZJpmSn3az+m1aoOtngcjn7oaIB4+wZPJPiiRAxxH9cOPsJewK3vAq20DpAGrKCJRs8O/WjQAH/9Z9v3y6rEGACYCswZl3yQEIMAmQAy6Zj5ijELj59LkQAIzH0wyCgWra/5H6f9DlhFdZBmmBsxMyAyN9HFGnUPqMAxJtu3HzODYKYb9r149qglAK6suXrwv/Ll+jiEcZLfxJQO7W7VMgwoBenPPmLagJUJetGIP9B4Il76tLp4lo0rhPjrpLtYcl7KgUYNv2X3Du3C6ZgFw59T/jftRNoM6bHfCG0BEoWrSchtShLI5Hj25iy5/TceLUZlnSwVARQDVnvnDwBGYM+VxngJ42+E+1+fjefUECTNNkDhhrVGtUD10+HQRP75LGMsl2rAwBDv6t7EL5ONmGABMA2QY9b2yNCDAJYI23ymeyJASikl5g7a1E7A9LQWTiC036PbX1KyVU9juXskfNAjaqy5y3hybjVxHEZ0zhV2r/R60GJ4jX/9vPpJL/Aan1sbFRWL1uEo4IYTkK/DMOah3Xu9cM+FVppngdlE6+RLQHJJE6qcEEgCKEmgl0DzGxEYgIv4+IyND//l0K9uxdiH+vGC/wVfLG16cJ+vX9xejdGzQCiEELsWHWIlkXGnVqjU4jByCPa36tOQ9u3cHSr6apTu2X24Tq/t/t7Y+WAZ3g6OysBAf/nkMR4OA/h148H9skCDABYBJY2WhORoBJgJx8+3z27EKAQu3NouZ++Y1ExEtn3WsCfx83Gwyv7IACDspqZzMuJYBe8jOOqsLGRCEAKGWB/Jh3JRGkMyA3motWg4Gi5WDqyJjKL7fOw8Mbw4YsF4JyxXXCrKs9HWUUDB28HJUqssiaId9qfEIM5s77GOcv7DZkud5r8uf3wOBBi+Dl5av3WqUFifEJWPldEHat2CA5tYl/O3QeORBOeeSD8tAbIVjw+f9w9dQ5pe0kfy9XvQq6jRuC0r4VDGo/aNCmvMjiEODg3+KujB02cwSYADDzC2L3LBMBJgEs897Ya8tEIFGo+c0VYns7xYu99Jt7+nPRC/w4ofhfPEPLv7SzdNX/VxdigROqpe8Jn7o2o8BgRkRdRPeAL6o4opLry3aDcXFPsWDRUJw9t1MR/HwivX/4Jyvh6VlBdi6lla9ZOxF7/14iOcfN1RMDB8zR6AREi04CHqKswMHeGZRhwEMZASUC4M3a7UWbxS5YvWYC7oX+q2xQxwx7Oyfx8h8ksj6aZ8qOrsX71m7Ggi++05rSekB3vC/+UvMiT2KCv46chJDL11X76eKaD20G9kSjzq1V7aHaME+0OgQ4+Le6K+UDmQECTACYwSWwC9aJAJMA1nmvfCrzQoAC/gVXE8Trv7rgP9V7b9G+b7xQ8Xe1fxmIZxzhonzgs+PxeJihXSDNKy4IhCk1tNfuDE3SvP5LLHllvoGHraj/f91uUFfrt7Q+2djYonPHiWj4dk/Zl1JK6d67byFWr52kU8RO6rz00ly/Xhc0bNBdlWq9eX0FWeeNEgGQ2q6PiJgzZ7dh7fqvER5+V28HiZD50H8qatV836Qv41GPw4UI4HQc27pH4yOl41Ng3qJnR9g52Cv6HfcsFpt/W4rNc5crzk2dQLX+7YcEoGTl8iY9m2qHeKLZIsDBv9leDTtm4QgwAWDhF8jumzcCTAKY9/2wd5aPANXp//avtNie0ukyBuNp59+Pe4FRx+IQk0EAkOZQ6n/rErboXe5lIE8kxPrbSVh1MwmJz+VzENxE2cGEqo4oJcgHGk+fPsaMWT0U+89TMNir5zRU9WuuM/hXUpJXwoN+J6KhWZN+eOedoXByzKNmSY6bQ+36/v5nmeS5a9ZojYCPpoGE+2gQEfDvlQPYui3olbCjEmDly9XBh92mSoo+Kq015Pf42Fgc2LAdd69cR/22LeFdtbJGfFJpRIdHYOXUIBzYtF1pquZ3evX3Hz0IdVo3V0UupBolLYYHt+4i6tFj2NjaoUR5bzjldVG1J0+yXAQ4+Lfcu2PPzR8BJgDM/47YQwtHgEkAC79Adt9sEQgTT+1fnkyQfKVX47SjiHHG+DmCUvozDsoAGHUsHuEJ2oJ8NJcC/6pina9bbhx6mIIbomOArvIDG7GgV1l7vF/idevAK1cPCwKgu0bBX264uxXDgP6/oVTJqrJzKEDafzAYa9ZMkm0jpwaPtHPKlX0TffsEwVVkBvBIj8Chw2uwaMkISVgKFvTCiGErUcC9hNbvkRH3cfrsdpw6/Sduh5zTlH/QoGC7YAEvVBECj5RB4FHYO9Mv4/RNUCeJQ4fX4sb143DO44o332iPN0UnAmMQO2paAaYFoM57TdFxeH8UKl5U9eeUkpyMS0dOYeMvi3HlxNlX66hVYIdhfVCzRUNVRIXqDXmi2SDAwb/ZXAU7YqUIMAFgpRfLxzIvBJgEMK/7YG+sA4Gl1xOxTry8Z2bULWSLT4UeQEZBP9IAoAyAe7HSBIC+e9YuaINRIvXfnpiA/4auQJKmqBGAS0iMxXqRZv73/mV6p/0rnYE6DlDnAdYHSI/U/QdX8fN0f0RFhUlC2K7NaLRqOSTTQbzS/Uj9TmUg128cw6rVEyQzS6hVZN/eQUL7wdsQ85o1VDawaPz3OLn7gKKNAp5FRLDeF7VbNlL96k9nuH3xCn6fuRCn9x6U3INKFToN64fG/m1FVoCtoh88wXIQ4ODfcu6KPbVcBJgAsNy7Y88tDAEmASzswthds0aAWu19IV7/70oE6BRivyEC7k6l7PA44QWWXEsEpfRLjUIiDeDbGo4o6Kit6T9RtPI7HS7TUkAPdOT0Bk6c3Iw58wbJWmpQ3x/du/1PMpBMDfRWBI/LtNicrqO0b/cZWrUI1OO01j+V2ixSGcCBgyslD5sV4n0ZN6bv4YEgJlauGY8rokWhVCvJ1DUlSlRG4MCFcHPz1PuyqFxg9Q+zZTsHpDVYo9lb8P80EIW91O/zJDQM66bPw4GN2xR9IxKg/3dfoGZT7mihCJaFTODg30Iuit20eASYALD4K+QDWBICTAJY0m2xr+aMwOFHKfjxQjySJB7omxa1w+BK9q9e9Z8IEmDS6TiExGiTAI4i+3+cKAPwE639Mo5VtxKx4kaSZLs/tdgUFgTD534OKPlf3X/adUolAJ6e5THk4yWi7V+xV8sosLsdchYbNk1VDPTkfKQ6f7KZkpKCSNHfXlewWFKUHnwSuBQuedzUHjlHzLtz9yKmiSyAZzHhkuel7I1BA+ahdKlqJsUjNfDfsPF/OHt+p+osEEOJncObd2LhhB8QHxMrey4KzN/r0w0tAzrDwUm6W0bGxUkJiTi+fR82Bi3G/VshqjFr1r0DugpdATWChaqN8sRsQYCD/2yBnTfNoQgwAZBDL56PnX0IMAmQfdjzztaDwCLxqr8hRDv9P69tLkyu7ojSedOLmO2+n4ygy9pigZSRP7SyAxoKdf6MY9f9JMy8lGgwaLqCfzKqRgQwf75CqFq1JWxt7TXzz1/Y86p2XF/HynjXwnvvfoIK5esLe3ag4HH9hm+wfcdsWVMeHmUxcvhqkB88XiNA2O3eO1+0+5skCwuVTvh3/QZv1Gxj9Fp1Q8QF0zpK5R2k8UAtINWOiIePMWfM17h46ITsEkr57/ZZIGo2f1t1CQS9+q/+cTYOb9ml1hXNPNqr/9SxqFi7ul7reLL5IcDBv/ndCXtk3QgwAWDd98unM2MEmAgw48th18wegSlnE3D8cbKWn14uuTCluhPy2adP6X8c/wJjT8bjkUSPvsCK9mju+VqcL9Xon3eTRIcBQQAIU9oFArohorT/T6s4ooiT7pUHD63G0uWjVb/cGnIxxTwroGuXr1C2zJvpAtHExHgsWDRUiNL9JWuWMwDkEScRP8Lv7LmdOq+FVP0/aP85Snr5ZYoIINLh0ePbovRgFf7ZvxwxMRGGfA6aNRm7FagxdHLXAUwPHKtzasDk0WjYqbWq4J/Oc+6fo1jxzUy9Xv3JAUNEBdWckedkLQIc+Gct3rwbI5CKABMA/C0wAtmIAJMA2Qg+b22xCFCrvUmnE3AhUrs+X44AeJr0Al+eisetZ+lrBuxEosBIH0fUKaRdAjDjUgIocyC1cEANCUBz3hbZBAMqOMBZhTYZBeGLl47A8RN/GP0+SF2+qWjp937rEZIvvRS4zpk3ULYLAa3v8eH3qFe3s9F9sxaDERGhCJodgDt3Lioeyd29uGix2EdkdLSAu1txVWQAdYi4e+8Sjh3fqPlG5IQHFTfPMKFLp4lo0riPXsv++G0p1v48V3ZNcdGeL3DaJHh6l1S0Syn/e9dsEvbm6SwnyGiIOgC0DfwItUQHAE77V4TZrCdw8G/W18POWTkCTABY+QXz8cwfASYBzP+O2EPzQkAumCcv89nlwjdC1K+4S/oSALk1LqJk4MuqjqiYP/186gIw/lQcrka/JAw0JIB4scyVS54GcHPIhd6i1V8DQQCoIQtSUY2NjcLCxcMUX5L1uQVKP//Qfypq1XxfVkRw2Yox2H8gWNZsk8a90aH9F5pyAR7yCISF3cDsuf0QGnpFNUx0P6TIX7RIORQpWh42uW0QGfVAQ8Y8enRbaDM8QLggFwwN+Enn4e23eiIs7BouXvo7nV8uLm4YPjQYJUr4qPaXJu5euRGLJ/4ou8a1UAGNKJ9P3Zo67cY9i8XaaXOxc9k61fuTrkBT/3Zo1bsL8rmzHoVq4Mx4IhMAZnw57JrVI8AEgNVfMR/Q3BFgAsDcb4j9MzcEdGUAUE1/YEUHNCma/vldrgTA0zk3pgjCwD1DycDNp88FARCPp8mvhQNF/C+CacBBJAsk/Jd8QPuVFun+rYrZorEQH0zT5U8v2IzZzi+Pizv69J6JypXelvWB0q83bPoOW7fN0ppDL/+NG/VGuzZjYG+vTsRNr8Na4eTHT0Iwd34gbt06rfN0hPtrDkkfmkgdaHR3Nau3Rpv3R2na4/00rSseP04vqmeorsONsxdFCcDniHz0RNYZeqF/r58/qjauhzyu+bWyHEhHgFL+j27do+5AYla1RvXQfkgASlYur6q0QLVhnphtCHDwn23Q88aMgAYBJgD4Q2AEzAABJgHM4BLYBYtCYJJo0XdKpkWfn3tufCGU/e1zvw6waO7/zsYjowRAvcK2+NTXQevsm+4kYeHVxFfp/6kTHITNMVUc4OuaG7EpL+Bqnz5zIDMgUnAYcuc8/hJB+dmz24VKv7bGgZJ9fVrQRYo+9vNE0Hr12pFXZknsz7/LFJGm3koreEutQacXZRen/ChXtjZc3YoquZRjfqdMjtXrJuHIkXWSmg6vg3/jB/4EMmkNdOwwXpNZQJkqN2+exM8zuiEhISbdHRQs6IURw1aigHsJve4mJTkZ62cuwObflum1LnUynV/z/3jqyKJJa9jFNR/aDOyJxl3aqO4mYJBjvChLEeDgP0vh5s0YAUkEmADgD4MRMBMEmAQwk4tgNywCAbkuAOS86LyHMYIAqO7+uq5/6fVErLudvmuAXLZArIi7xwuC4Vq0tsZAIWH8W5ExUNDRNEFcKviUCn7//lVEiDZ9ycmJyC1Suu/dvYQ/tvyk835atRwsXu4/VR1kkQbBrdunNJ0FqEadUtKlUv5JdX7LX9NFxsDMV8EtvTaTwn3HjuORLy93CaCL0QjbiXZ8a9d/o0m/Tzv0DYDV/EGkVH8/vxZo23okioi7Sxtcy7WZpHvrGxCEmjVbq9ki3Zyox+FYOmU6junxgp+Kiz7Bf7nqVdBt3BCU9q2g+lsmfO/fuI1DolXhjbOXUKBoYTT7sANKVCyj2obegPACvRDg4F8vuHgyI2AyBJgAMBm0bJgR0B8BJgH0x4xX5EwEDj9KwY8X4pGUXtPvFRgVRE3/hKpOGiG+yMTn+OKkEFOLTT+5uCb930HrFf+Y6C7w/flEUKlBxlGjgI1GM8C04b/0ne7eMx+r1kyUvXDqPT/8k2BNEG/MQYHV3n0LsXrtJMmXbU/P8hjYby48PLyNua1F2yJi5YzI4vhr6wzcC/1XcxZjEQAUwBfzrCQEHvvAr0pzuLi4SmJF2gQ/T/fXkEgZR6FCJTFs6AoULOClN87R4RFYOTUIBzZtV7dWfD/0J0nty/87vbuidf8PNSUEageVFuxYsha7gjekExUk7YBuYwejQbtWmpIIHtmHAAf/2Yc978wIZESACQD+JhgBM0OASQAzuxB2xywR0NXWjxymAL11CVv0LueAv0Q7v/kinV9k7KcbHUraoUcZ+3T/LlFMmixaDJ6P0H79J5uDhL5AC8/sCSSUCABDersrXa5S8J+63tenCfr1/QWODi5KJnPU74QfdQo4c3YbDh5eJ7oFnHtFBKgFwtW1iCatv3Klt1Cx4luaoN3OTrtsJaM9KiFZHjxWtA1cKblViRKVEThwIdzcPNW68moeqfjvW7MZ62ctQExktOx6fUiPAp5F0HX0INRq2VBVhwTaNO5pDPat24JNs5fI+kEkQK+JI1GndTPVJITegPACnQhw8M8fCCNgXggwAWBe98HeMAIaBJgE4A+BEVBG4LvzCTj4UL5OnlL83ytuh+NPUhCa4fXfXSj2T66m3S3gd1EmsESUC2i//QMFxZqvRfq/h5Px6v6VT/l6xt6/lyB45eeyS95+q7tQ/v9WH5M651Lwtk/suXrtREU9Ane3Yhgu6soLFypltP2t0VCyqKP/9+pBnDm9FWEPb+JZTLjmmC7Orpog31N0BMiXvxA8CpeBo1Me8e/dVAfDUnjdu3cZ02d1l+0mUETs06PHdyjj/YZBwTG9vO9f/yf2rN6MJ6EPtFzQ6B4QHaeQMkMp/92/GIpSPhVUXXt8bKzYd6voJLAe92+lFzmUMlC2ui8G/fAlChZjzQpVABtxEgf/RgSTTTECRkKACQAjAclmGAFjI8AkgLERZXvWhoCcsJ+ac7Yubou+5dO/ou4LS8bsfxMQJ8MpNBcv/9RhILuGXE13qj+k+j+g/xyjvMJT4Hbg0EqsWjUBiUlxikeuW7cTuvv/j1sGKiKV9RNItHH+giGvyIaMHqRqObRrO0ajA2HIIIHAqEfhuH/zDu5cuY5nkVG4dvoCQi5dRUzUU50mqzasi57jh6kKzunF/8DGbaoD/9SNazR7CwGTR3ELQUMuNxNrOPjPBHi8lBEwIQJMAJgQXDbNCGQWASYBMosgrzd3BCgt/2r0czyIe45qQr1fH1V9qtH/TtTqHxc1+/qMwkLI7ytR++9BaoFi0Gv/evHyv+pmkmTdP82RyxjQZ9/Mzo2Keqip6b7/QLrfvJNzPgwbsgKlSlbN1Fb6Bv8+lRuh10c/sRBgplBXv5gEGUm48dLl/bgmOjhERoSlW2wnWjeWLl0dTo75ULJkFRQqWEqQOLFYufpLUYJwUXYjEhSsVaM13n13mMhA8DYoIyCt8fMHjuH7PiN1HsxLCPQN+nECPMuUkp1H3+Pjew9wYMM2bF+2VmfJgZQRCv4/FDoA/Pqv/hszxkwO/o2BIttgBEyDABMApsGVrTICRkOASQCjQcmGzAyBkyI1f+blBEQkvEy4p7Z9bb1s0c3bXilj+NVJLkU+x5Rz8YhJkkralz6wf2l7dCltp9EEoPKA1TcTcePpc8m0f7JA2cs9hVZAe6EZkJ2DAqH1G77B9h2zZd0gHYDevWbAySmvQa7SHsePb8KSZaNVvfyXK/sm+vYJgqsQIORhWgTi4p9h16652L13IWJiIky2GWUE1HmzEzp3nJCp72hD0EJsmLVIp5/U4s//s8GSbf5IW+Dc/qMaVf/Tew/qfV6q/W8X2AtN/NtxG0G90cvcAg7+M4cfr2YETI0AEwCmRpjtMwJGQIBJACOAyCbMCoGdoUmYdyUR8RlU/NOK96lV2l8hAvg14vVePQWgHxS1C9pglI8D7ElUIJvHnbsXMU1kAaTWjku582bt9uja+Ss4O6tXUSc7+gb/tIbE6KhlYeog4qGkVxW83aAHfKs0gYO9czYjZh3bX7t+VKTxD0V4xL0sO5C+LSXTOpYQF4/gqbOwZ9Umnf6S8F+nEf1QuU5NzbwHt+7g1oUrIuA/gIuHThp8Vt/6bwi7/VGycvlMZzIY7EQOXcjBfw69eD62RSHABIBFXRc7m5MRYBIgJ9++dZ39hHh1/0G08JOrtac4u52XHbqLV3c1ITcp9/9wIQFHH2sr92cWOe88uTG+mnarwMzaNXQ9Belbt83Ehk3f6zTh4VEW7duNQRWfpqrq8g0J/pXOQGRAh/ZfoH69rpkSslPax5p/N8W9qMUrM50d1BIAan1RO8/FNR/aDOyJRp1bw9GZySe1uBlrHgf/xkKS7TACpkWACQDT4svWGQGjIsAkgFHhZGPZgMBTkar/5al43HqW4ek/gy9EAvQqay9a+dmpIgEiE0UpwNlEXIs2HglQwDEXxvs5oqQgAcxpxMU9xYJFQ3H23E5Ft+ztnFDYoxS8S9cURED6loe0+OnTxwi5fR7OLvlxV2QXJCW/fs1XNK5iAqWTN2ncB+3bjlVFRKgwmaOmnD23A3PnBaoqxzA2MO3ajEarlkMMekFPTkzC6h9nY9viNcZ2S9ZetUb10H5IAL/6Zxni6Tfi4D+bgOdtGQEDEGACwADQeAkjkJ0IMAmQnejz3plFgJT2Z1xM0NTfKw0iAXqXs9e08lMziAT4RpAAV4xAAng658a4Kg4o7mJewX8qDtRbfvbcAbh167QaaLTmvGzPJob4L/GPIsj7738YZE33IiIBqJ68UcMAg4JJE7hkESYfPLiG6TO7Z2nafyowdep0RNdOkw3WACA7x7fvw8yhX5oca3r19x89CHVaN4edgzbJZXIHcvgGHPjn8A+Aj2+RCDABYJHXxk7ndASYBMjpX4Dlnn/TnSQsuJqo+gBOtsDwSg6oXUj8g4rxMO4Fhh2NRYxoDPAyqNVv0BIfNxsMr+yAAg4GGNBvu0zNjowKw7z5gbgqlODVDAr6NYOOpQn69Ttf3rwFULFCfRQrVknTrz513Lt3CYePbkBY2DVZN4zVoUDNOa1hTkpKMtasnYw9+xaqOg5lelSsWB/V/FrC1a2I5n5y27wkzqIiwxARGar55/Dwu3j46LYm8+NOyAVEPX0IyihJHYULlcIH7caiatVWmS7biI+NxeofZmPXig2qzkCBfNmqPjiz75Cq+TSpzntN0XF4fxQqXlT1Gp5oPAQ4+DcelmyJEchKBJgAyEq0eS9GwIgIMAlgRDDZVJYhsEOI/wVdVk8AkGNEAozycUTNAjaKflJrwImnE3AhUpQCvHrZVlymmeAozFOHACo7MAO9P1VOJyTGYsuW6di5ew4oaNQa/wX9FPpn5pW/VKlqGNjvN7i5eUr6lZgYj/W/f6MzYG3RfKAILsfpTTyoAsLKJoWF3dC0fEwN3OWORzoL77cegQb1uxksuPj8+XPExEbA0SGPRtTRmCM6PEKQAHPwz/otsmYp8G/UsTV86tbCnwuCQe0DlQaJB3YY1he1WzbiV38lsEz0Owf/JgKWzTICWYAAEwBZADJvwQiYCgEmAUyFLNs1FQKXo57jDTUjcgAAIABJREFUqzOibV+yihqANE64idf4Mb6OqJhfOSV/0ul4nApPeZXargl+dRzIxS4XmhSxQcdS9sgv/tkSx4Ow6whe9TmuXDkkiABBfohj5Hod9WfqSGpb/d1/cFUTtEaJzASpQXYCBy0QaeX5MuVPTlh84eJezJjVQ+dR84vWi4MGzENpQc6Y8yCC4caZizi156BQ+P/3laulfCrAt34tlK5SUfPvgr+dhb1rNisepUazt+D/aSAKe0mTURkN0P4Pbt3F5aOnxF+nEXLxKu7fCtFMI/LBq0JZlKlaGVUb1oF3lUqwtVdXcqToqBVP4ODfii+Xj5YjEGACIEdcMx/SmhFgEsCab9f6zhYrHqnHiwDdELE+taJ8My4lYPf916/hFAc7i9f9lp52iBQihLGCfLDNnUtDJviJdH8S+bPMsP/190FBDrWK27b9V1wUwePzF7pFFtV+WWqDf7JHJQk/TessSgFuSJqnzgQjh69G/nyF1G6fY+ft3jMfq9ZMlD0/6Sr0DQhCzZqtLR4jKk3ZsXQtln8zU+dZHF2c0S6wF5r4t4ODk6PiuakE4fi2ffhr4SrcvSL9TWY0UrSUF5p1/wANPmjFXQRkEObgX/HT4wmMgNkjwASA2V8RO8gIKCPAJIAyRjzDfBAgHYCFQgdAvxyAl/4XdsyNz/0cdCrzz7uSgM1306fDi2UYIxT9q7srlxGYD1LKnsTEROLosfXYvnOupr7bmEOf4J/2pa4Ec+YNRFKSdCcBJgDU387ev5cgeOXnsgsKFvTCiGErUcC9hHqjZjoz9EYIfh0xASGXr8t66FWxDHp8OQLlavgqlpAkJSRqBAg3Bi1+9dKv79HLVa+CbuOGoLRvBcX99LVtyfM5+Lfk22PfGYHXCDABwF8DI2BFCDARYEWXacVHCYt7js9PxuNxgiEUAKCk0J8TCIDIiPvYKV6J9+1bYpIWcfoG/9SVIGh2AO7cuSj75Vau9DYG9J8jas1drPjrNs7Rrlw9LEoAusuSKS4ubhg+NBglSvgYZ8NstLJ10WoET50l60FR75Lo+/UYlK3uq+jlk9AwTfvBw1t2Kc5VmkDlAT2/GIY3hdCgvoKZSrYt8XcO/i3x1thnRkAaASYA+MtgBKwMASYBrOxCrfQ4QZcTsCNUQrRO5XkpE2CMaNNXJq+2JkDGEgAySQJ/40QGAKX8W/KIiHyArVtn4p8DK6RF/zIczsbGFrVrt8ezp+E4d15dUORTuRF6ffQT8uVVl6of/fQRFi0eAapb1zVaNv8YH7Qfa8nwZ5nvUVEPNXoK9x9ckd2zWdN+GlFFumNLHQlxcVj+9QzsWysvEthhaF+8P6iHYhB+7dR5LJ70o85MAn1xorKDXhNHihaDzRT319e2Jc3n4N+Sbot9ZQSUEWACQBkjnsEIWBwCTAJY3JXlOIcvRqVoxADjJDiAfEKIj9T844WWna5B4n39ytmjYRHbVzX8kYnP8cXJBNyNTV8D72qfC9/WdEJRJ8us9o+Lf4a//poh1P7nqgr8qc7+nVaDUb36e9i+Yzb27F0A0glQGvoG/1TvP29BIELunNdpmtTlB3+8WNNGkIcyAlQXv2HTd9i6Tf5lnFr/dekyCfXrdrXY4PRpRBRmj/4K5/cflQXF/7PBaNWrs07QSOBvzmff4knoA2Vw9ZxBHQcGT58sBAJfihXmtMHBf067cT5vTkCACYCccMt8xhyJAJMAOfLaLebQFOBPORuPs+HaQSkF9vUK2mD3g2SkKFQJUDhfQYj5feBlBw+n3Fh0LRGnqQNABiS8XHJhSnUn5BNEgCUNaq934OAKbPzjh3T92uXOQHX27duNQRWfpkh5niR6yU/CP/tXqDqyPsE/kQnHTmwSderjVPnl69ME/fr+wun/qm7i5aTHT0IwbUY3PHp0W3YVvf63b/sZGjfqDVtby1OvT4iL16T/71m1SfaM3n6V8OG4oaC/k/hhxmFI8E9if2Wq+6CotxdiIqNxatcBnXoBDdq/IzQIPslRwoAc+Ovxh5WnMgIWhgATABZ2YewuI6AvAkwE6IsYz88qBEipn0oBpIL8NwvZwEOk+f8hBAMNUwpIf4p6hW3xqa9xe5ybGqf7969gwaJPFF/XyY9inhVEev3nqFypoSZIio2NwqKlI3HmzDZVbvpVaYaAj6bB2Tm/zvmalm43j2P979/i+o3jqmw7OefD0I+Xwtu7hqr5POk1AgcPrcbS5aMVszfKl6uDD7tNRRGPMhYH38E/duA3kQWgNEpWKid0AHzgXtTj1dRnkU9x9M9deHJfuvVkRpv127bEO7394VnGCza2r0snSDhw75pNWPvzPMTHxGq54lqoAD4J+lqQEJWV3LSa35kAsJqr5IMwAloIMAHAHwUjYOUIMAFg5RdswceTS9enI1EWAKn9H3qYjM13kjNFAtCb/6CKDmjhaRm10vTqv2fvQvHq/51iuj+9+H/Q/jP4+TZ/9TpK7fjmzQ/E1WtHVH8dRCC0Ey/JlSq+BUrXTzso6A+PuCvIhO2iBGG+Xt0GiIzo3HECGjUMsNg0ddUgmmBicnIS1v0+Bbv3LFC0TtkAfn4t0Lb1SBQpUs5i8KZ2fat/mI1dKzYonjHtBCqToKFGoK+0SN/vNGIAKtepITs/JTlZQwD8OV86Y0ZNKYJeBzDjyRz8m/HlsGuMgBEQYALACCCyCUbA3BFgEsDcbyjn+iel2J+KRnMRsA+s4IAFomXgn3cNzwQo6JALX9dw1JQImPsID7+HxUtH4fK/+3W6SjX+HTqMR/WqrWBv/7onOtXkz57bD6Gh8uJxugxTwO7q6gl725ckQMqLZBHw31MkIuRsNmncGx3af2GR6enm8q3ExT0VmSBDNW0W1Q539+JCG6AzatV8HwULljR7/KPDI7ByahAObNqu9oiAhgAQ9J5CVU/9Ni3QefQg0Cu+0tCVjfDBkD5oG/iRkgmL/52Df4u/Qj4AI6CIABMAihDxBEbAOhBgEsA67tHaTqFLDDA1cC8oSgEWXUswKBOAYoNOpe3QrbS92UN37fpRzF8wVLy235P1lV55mzXph3feGQonxzzp5lHruHkLBiNKZABk9yAioUnjPqI+fazZB5/ZjZWa/YkEWLxsFE6d+lPN9HRzUkkdV1cPeJWo8ipTJDT0MlzyuKNdmzEoXKiU3naNvSDuWSw2z12GncvWS6bhp91P7et/jWZvodekkchfwF3R3ecpKfg9aCE2/bJEcm5OIAA4+Ff8THgCI2AVCDABYBXXyIdgBNQhwCSAOpx4VtYhECeU/sefisPVaG0xQAreA4TKf5sSdpoSgHW3ExF8I0lRGDCt9955cmN8NQe42pvv6z8FM2fO7sCiJcN0CuqV8a6Fnj1+0KrzpvXHT/yB5cGfqRLkM/XtEknRqcOXaPh2L0nRNlPvb632ExJjsX791/h7/zJFTQB9MChdujqGfLwELi6u+iwzyVwqN7l89DS2zFuhszOAWgKAnKT0/3aBveBTtxbsHKSJQLJ39p8jWDzxJ9lOAh+JdoBNurY1ybnNwSgH/+ZwC+wDI5A1CDABkDU48y6MgNkgwCSA2VwFO/IfAr/fTsLi64mSeJTNZ4PJ1Rzh/F/5/j9hyZh9JRExScrSgAUcc2G8nyNKChLAXIcmeD++CUuWjUZiUpykmxRQt33/U6H0HpAu3Z8mU434zt1zsFG0jFPT5i+PiztavzdcBJFLDS4T0IUlaQl86D8VZcrUMlfILdovfbsvqDlsubJvInDQAjg55VMzPUvm0Dkf3AzBqd0Hcf7gUdw4ezldVgD9uVFT+5/W2eLlvVHv/Rao2vBNFCpRDA5OjqC6/8f3wkQXgo2aTgRSAoBkw9pFADn4z5LPmjdhBMwGASYAzOYq2BFGIOsQYBIg67DmnZQRuPn0ucgCiMfTZO2g3kkE/l9WdUTl/DavDD2Ie4HpF+NxOeq5rDhgftERbYSPI6q6v16n7EnWzzh7bgfmzguUDf6LFC6jefWXCqhJ6X/l6i9x5OjvqhwnW337BKFECR9EP32EtWsna1r5qSEOlDZwcsorSIpRqF+vmxZJobQ2KSkBsXHR6aY5i2A0oxihkp2c9HtE5AONSORRcfcpKckGH53KA/oGBKFmzdYG28iKhRTwxz2NEWdNAaXqb56zDNuXrM2KrTV7NO7SBiQCSKSBtQ0O/q3tRvk8jIAyAkwAKGPEMxgBq0SASQCrvFaLPFTi8xeYdDoBFyJFPYDE6CJq+P0z1PATVXDiSQpW3kzC9eiUV0QAlQ1UL2CD/uUdUMRJQR0sm9EKCTmPWb/2kq3Zp5dZCthd879ue5bqMon9zVsQqKpFIK0hW717TYe7e7FXp6ag6vqNY1i1eoJqOxkhI7G5Fs36oU6dzlqaBHLwRkbcxyUhcnj4yFrcDjknW7ZApAL5XatmG/j6NDaLFPVs/mS0tg8Pv4ttO37DwYOrZEkkOZ8ps6Rzx4miVKOn3q/p2YlDQlw8gqfO0rzYZ8Xw9quEft+OFa0DS2XFdlm6Bwf/WQo3b8YImA0CTACYzVWwI4xA1iPAJEDWY847SiOgqwzAx9UGE0Qdv31u6YCedAQiE19mD7ja54KTeT/6a/yMT4jBwoVDcfqstOq5X5VmImCfIdKy86YDjIL2Cxf3YuGiYXgWE674OdEL79sNuuODDz6Hg72z5HyyGfbwBv7+Z5lo9bcNj5/ckbVLQSP1mq9R/T28UastCgnxONpDaVD9+tkzO/DXtpm4F/qv0nSt32nf2rXba0oh3FyL6L3e2hdQFsW/Vw7i2PGNQk9iu6IWhFcJX3TpPAllvN+wqOCf7lGJAGjd70PUbP42Nv6yGKf3HszU1RfwLIL+U8eiYu3qmbJjjos5+DfHW2GfGIGsQYAJgKzBmXdhBMwWASYBzPZqcpRjlM7/1Zl4xEiUAbiJNn5TLaSNn9pLO3X6L8yZN1Ay/V4u+Kcg+o/NP2HX7rmq0vbt7ZzQqdMENKjnrypIJ9/v3L2IadP9ZcmFLp0matT91Y7ExHgcPbYem/74AVHRj9Quk533stRgNN4SpIatrajz4CGJAHUNiIx6gIcPb6b73U20eCxUqKQWsWRJMCoRAKlq/VTff+nIKQ0RcOXEWb2PWLSUF7qNG4Iqb9W2OJJE6bAc/CshxL8zAtaNABMA1n2/fDpGQBUCTAKogoknGQGBp0K8LzblBQo65IZNmgf9WFHGPP50PK6JdP6Mw0G8/I+p4oAaIrXfGgYFxdTXnUiAjMPdrRg+GbIMRYqUTffT/ftXxJpPVKfqp6331wezSNFC8KdpnUElBlIjvyhHGDxoEby8fBXN6uuzosE0E+rU6YiunSZnWSAbExOJ8xf24Nbt0xovKCOhdMnqKF++DvLmLaiP6zzXCAhsDFqM9TPnS1pq+VEndB45ELb2LwkiIgKun7mEvas34cTOfxRbDNKa+m1bov2Q3ihUvKgRvDUvExz8m9d9sDeMQHYgwARAdqDOezICZogAkwBmeClW5BIl6P95V6j9X0tCkqj5b+Zpi48rOiBtUv+8KwnYfFda0Cywoj2ae1rHiy8F1z+LV/aIyFCtG27RfCA+aDfu1YsjkQV79i7UCL6pEXujdPw33+yAzh0mwNk5v95fEJUmzJ33sQh2d8uuJZIioNfPoj6/juTLKJUUUE36mvWTFVPR9XYwzYJqfi0QEDADjg4umTGjcy11WfhHtN3b+Mf3kmchvMuXryvu7HNQWr2+yvQmc9zKDZ/cdQDTA8dKnrKSSNcf8P2XcPPQJmainoTj0qGTOHfgGK6fuoD7t0I0NhxdnOHtVxG+9Wqj9juNUbBYEau8Sw7+rfwPBh+PEVCJABMAKoHiaYxATkCASYCccMvZc8ZDj5Lx84VEkOAfDXr9713OHu8Vfx3U7xMt/mZcTIBIENAarYvboq8Q9rOGoSvNvlOH8WjWtJ+mvd+Zs9uwVvR9J6E3NSN/vkLo1u1bVK3SIlPBy8FDq7F0+WidZQYU+JYuVQP163aBd5magmx42UOe/N61e54gLearKlNQcy65OeTD0MHLUalig8yYkV1LZ1n3+xTs3rNAlf3y5ergw25TNRoJPEyLwKM7ofhl5CTRHvCS5EYBk0ejYafWmfpzYNoTZL11Dv6zHnPekREwVwSYADDXm2G/GIFsQoBJgGwC3oq3lUvvL+CYC+P9HFEyz0sRubsxzzHuZDyiRZlAxpFTCACq23d19UBkZJhqVXcKhN8QSvnt239uFIE8qh+nEoWz53bq9VXSyz+NXJq0DsM6MFBqPXUqIFG7SNHqTtdwcs6HYUNWoFTJqnr5qWYynWXvvoVYvXaSXkSGse9Cja85cQ61Avw9aCE2/bJE8vjWLN5nyH1z8G8IaryGEbBeBJgAsN675ZMxAgYjwCSAwdDxQgkEdAn8eYvgf7xQ+He1z437cS8w9kTcK0X/tKasiQCIeRaB6UE9cPv2mUx/L8Z69c/oSEREKIJmB+DOnYuqfKSA+XXcrz74d3FxQx1RskAdBYoXqwQ7u9dZHmST/Ph7/3IRjC/SSsGvLdZ81PNnk4gB3rhxEjN+6YG42GhV58846aVY4SjUr9cN9vbW1zveIFCMvCj0Rgh+HSFaWF6+LmmZ2vf1mfIpipfP2RkZHPwb+cNjc4yAFSDABIAVXCIfgREwBQJMApgC1Zxp81R4Cv53Nh7xz6XPX9Qpl0YP4HHCC/x6+XWZgLUSAHSu3XvmY9WaiQZ/EBRgkhp/82YD4OSYx2A7uhY+fhKCufMDcevWS+E7XeP167+64N/DoyzatxuDKj5NVQXwESIbYEXw2HRZCYZ0OVA6B/1OWgvLxV4HDq5UM13nnGKeFdDN/xuLbLeX6cOb2IBGa+KPHZjz6RTZnUjJv+tnH8Pv7TqqO2GY2O0sNc/Bf5bCzZsxAhaDABMAFnNV7CgjkPUIMAmQ9Zhb4443nz7H+FPxeCrR4k/tefuXt8e7afQC1K4z13mGptlTivxb9buhVashRkn3V8KHWg9u2TIdO3fPkRUh1Cf4p6C9XbtPxRm66/Uy/vDRLSxdNhpXrh5O5zKl3LdqOQTvvfOJKiJB6bz0+/0HVzUijVGiI4IxBpcFGANFaRvxsbFY/cNs7FqxQecmpOr/bp+u8CxbOscQARz8m+67Y8uMgKUjwASApd8g+88ImBgBJgFMDHAOMB8nOvuNPxWHq9EyKQAKGDiK7n/jhFaAn5t1tAFMPW5sbBQWLR2JM2e2KX4FFDjXq9cFLZsPEDXyxRXnG3sCCRFu2/GbRt0/MSkunXm1BIAhrQmVVPjJEQqwu4iWgI0afmSUYx86vAaLloyQtUV34e1dUyPOSMSE2kHkTeNGAWjRfBCodIOHcRCIehyOReO/x8ndBxQNlq/ph4ad34dPnZrIX8jdaskADv4VPwWewAjkaASYAMjR18+HZwTUIcAkgDqceJY8AnsfJGPmJWmFfyXcyuazweRqjnC2VZppeb8/f/5cEABbsX7Dt1rBJAWapUtXR8O3esC3ShM42Dtn+wEpII8U7Qvv3LuEmzdOIS4+GidP/YVnz57o9K1c2TfRt08QXPN7qD6D3Ku/lIGiRcpj+CfByJ+/sGr7UhOJzFi2Ygz2HwiWtEOlCx8PmIsiRcqC5l6/cUyUJozDvdB/Ve9LRICfaGH4TsvB3DpQNWq6Jz6+dx9LJk/DmX2HVFuk8oAy1X1QrGwpeJYpCQen9FoNNrZ28KpUBo7O2f/nTvWhxEQO/vVBi+cyAjkTASYAcua986kZAb0RYBJAb8h4QRoEEkVvvx8uJODoY5EOoMegivIA0S6wTYnX7QL1WG5RU6ksIDEpXuOzbW5bOLu4mn0bs/iEGPw2pz8uXvpbFusSJSojcOBCuLl5qroPNa/+GQ0ZiwBQOk+XThM12gtpR2JiPLZuD8LWbbNkyySkDp4vb0FBWqyEp9AJ4JF5BCIePMLyqbNwbOuezBv7z8IbrRojYOJIuLjmM5pNUxri4N+U6LJtRsB6EGACwHrukk/CCJgcASYBTA6xVW8Qmfgck08n4MYz9aUAZfLmxkTx+p/XTp24nFUDaIaHi4p+hB9/7oywsGuS3pGqf/++s+FXpZkq7/V59U81SC/qnTtORMO3e2aaMNF1HgcHFwwfukJkZdTQOgtlA1y9dhgLFw1HeMQ9VWdlAkAVTHpNinsWi81zl2HnsvWIj4nVa63U5LLVfTHohy9RsFjRTNsytQEO/k2NMNtnBKwHASYArOcu+SSMQJYgwCRAlsBstZs8EUr/34qOANeEMKDSKOCYC+NF7X9J0SqQh3kioEQAUMr8yOGrFWveDXn1J0TyuLgjoNc0+FRulOngn+yFhd3QCABGiDKHjMPN1VNTZuDh4S17GVLdCuQm16r5Pj7q8ZNeYojm+RWYl1dExvx77DT+mLMc5/cfzZRzXUYNRKuALshtY776Ixz4Z+qKeTEjkCMRYAIgR147H5oRyBwCTAJkDr+cvjo2GQi+mYBt91KQ+PyFJBzFXXLjM18H0N+tYVB6/7Nn4Qh7eF2TJl64cGnky1PQItL8deEfFxeNoF97i9fvI5LTKFgeMWy1ztr/B2HXsXzFZ1oK/0r3XrFCAxFA/yBEEYspTVX9+527FzFNEADPYsK11qglM0jX4diJTQheOQ5071Ijv9BC+GTwMhQrVlG1bzxRPwSSEhJx6cgp0SHgd5zee1C/xWJ2E/926DxyIJzymK8GAAf/el8rL2AEGAGBABMA/BkwAoyAwQgwEWAwdLxQIPAk/gU23U3CkUfJCE94CUlh8er/TjFbNPe0hb2N5ab904v2v1cO4OixDThzdrtsIOjklBfVq72Lt9/qjpJefhanSk6vrStXfYG9fy+R/KZJob9zxwlCoT9A64U+Lv4Zduz8Dbv3zJfFR8qooa0E1fyhozaDM2Z1R1LSfx9kmkWenuUx4pNVyCtq99UMyo6g8+3btyRd5wTqhtC//2wU8+TgXw2OmZ1D3yh1Crh0+CRO7NqPi4dPICYyWtYs1fu/I179W/TspCUMmFlfjLmeg39josm2GIGchQATADnrvvm0jIDREWASwOiQskELRoCC2v37l+OvbUGIiYnQ6yTFhBhcN/9vUMb7DaOks+u1eSYmX7l6CDNnfaTVHjDVJNXov/1WT9Sr0wlEeNy6dRrHTv6BSxf/ll0j545XCV/07jUdRYuWz4TH8ksvXNwrCIAekhN8fZqgX99f4Ci0APQZCYmxuHRpP65dPyIyP7zxRq22cHLMo48JnmtEBChD41lkFB7cvIun4RG4f+uOxjqRVcXLeaOkTznkL+BuxB2Nb4qDf+NjyhYZgZyEABMAOem2+ayMgIkQYBLARMCyWYtBgF4Zz5zbjhUrxoJefg0dFIS0bBGId1sNtZjacMp2WPf7FPGSv8DQYyuuIxKh7fufonGjAJPiYgoCQPFwPIER0AMBDv71AIunMgKMgCQCTADwh8EIMAJGQYBJAKPAyEYsEAF64V2//mv8vX8Z6HXRGOOtBt3QSaTOO9ibb/1x2nNSrfuCRUNx9txOYxw/nQ3KjPjQfyrKlKlldNsZDVIpQ/DKzyX3MTQDwORO8wY5BgEO/nPMVfNBGQGTIsAEgEnhZeOMQM5BgAmAnHPXfNLXCERGhWHe/EBZEbzMYNWq5WC0a/OpxZQDRD99hKXLPjUaCUDZEA3qd8MH7T/XK2WeMhIihYo/iQs+enQLERFhKFmyihAiLIJixSvpTOEnPYJVayZKXhvpNHzo/21mrpTXMgIGI8DBv8HQ8UJGgBHIgAATAPxJMAKMgNEQYBLAaFCyIQtAICIiFEGzA3DnzkWTeOvknA9DP14Kb2/tvvMm2dAIRin4PnXqT6zfOBXh4XcNtkhaAfTqT63ycuVSFoNMFV3cvnM2rl49oum0IDcoo+D990ehik9T2NrapZvGBIDBV8YLTYgAB/8mBJdNMwI5EAEmAHLgpfORGQFTI8BEgKkRZvvZjQAF/7PnDtAI2ukz8uYtgIoV6muU5Klc4Pr1Y7gXekm2dKB+va6aV2eqgbekQWcLj7iLe/cuI+TOeSQlJmhe4d3di2P7jtk4eWqL7HFIJb9vnyCUKOGjeOTExHgcOBiMP7b8bJDoYsBH09Ptszx4LP7+Z5nkvi2bfyyyEcYq+sQTGAFjIsDBvzHRZFuMACNACDABwN8BI8AIGB0BJgCMDikbNCME6LV5WfAYHDq0RpVXlMru59sMrVoN0Wr1lyoeOH/+EElFfH1bz6lyKBsnhYXdwM/T/REhUvSlRqlS1TCw329wc/PU6SXhdv3GMawIHicIlH8NPhG1FOzZ/XvUqtVGk2mgiwDo0mkimjTuY/BevJAR0BcBDv71RYznMwKMgBoEmABQgxLPYQQYAb0RYBJAb8h4gYUgcPDQaixdPlqV4B+9Zvfo8Z3O1n5EKCxeMhxHj2/UQsDN1RPDPwmGh4e3haCj200SCQz6NUByUv78HpqzFi1STqcRwmvP3gX4XZQZ6Er1VwsYkQD9+gahfPl6mDvvY5y/sFtyaf++v6JmjdZqzfI8RiBTCHDwnyn4eDEjwAjoQIAJAP48GAFGwKQIMBFgUnjZeBYjEBlxHzN//Qh3715S3NmvSjP06P4d8uUtpHNuePg9zPylJ0JDr2jN8/Aoi5HDVyN/Pt02FJ0xkwm6auwrV3obA/rP0SnSR90GVq4Zj8OH1xr1RO5uxRDQ62csWzEOYWHXJG0PHbwUPpUbGXVfNsYISCHAwT9/F4wAI2BKBJgAMCW6bJsRYAQ0CDAJwB+CtSCwX9Sbk9K90qhTpyO6dpoMErPTNUipfsnSUSKd/bjkNGtrPaeLAEh9ifer0lwSCwr+Fy8bpREZNMWg8oNHj25LagnkcXHHMJGdUKJ4ZVNszTYZgVcIcPDPHwMjwAiYGgEmAEyNMNtnBBgBJgH4G7AKBOJeAnZYAAAgAElEQVQTYnSmiKcekl7+e/eaoTP4T0iMxZYt07Fz9xydaeyUQdCgnr9V4EeHOHFyM+bMGyR7HtJLKF2qBqpUaQrPouVfzUtKStCI8/175aDeWBCx4OZeFAkJsaI94AO919MCKsEYMWy1aCXoYdB6XsQIqEGAg381KPEcRoARyCwCTABkFkFezwgwAqoR4EwA1VDxRDNE4En4Hfw0rSsePw6R9Y5E+4Z8vESo3ReTnUM17MErx2H/wZU6T0kv0oM/XoS8eQqYIRqGuaQkAihllQT/XnYCVG4HmLqeSiZatvgY1au9oxEUTG0lGBMTib+2zcSu3fNUaTik2iNShzoTONg7G3ZwXsUIKCDAwT9/IowAI5BVCDABkFVI8z6MACOgQYBJAP4QLBWBmzdP4ucZ3cRLcozsEdS82D98dAs/CyIhPOKerB0SxBs8aBG8vHwtFS5Jv0m0b/2Gb7Bz11w9zvUCggN4FcTrWkglF23fH4X69brB3t5RcioRMOt+n4Ldexao9oFsvvvOJ6rn80RGQB8EOPjXBy2eywgwAplFgAmAzCLI6xkBRkBvBJgE0BsyXmAGCFy4uBczZvWQ9aRgQS+RJr4SBdxL6PSWatlnz+mLy/9Kp7NT8N+39yyUL1fHDE5tfBcio8Iwb34grl47omhchP6g/6S+4OtaUMa7Fnp99DMKFyql027000caHQfqSKBm2Nk5YOjgZVZ7H2ow4DmmQ4CDf9Nhy5YZAUZAGgEmAPjLYAQYgWxBgEmAbIGdN80EAkoEgD6CfSEh5zHr116IEsFw2lGxQgN81OMHnSUEmTiC2SyNjY3C6nWTcOTIOp2p+C/T/5VT/9+s3R5dO38FZ+f8Os8YERGK2XMH4Nat06qxKFmyKj4JXAqXPG6q1/BERkANAhz8q0GJ5zACjICxEWACwNiIsj1GgBFQjQCTAKqh4olmgIBSCYA+BAAdJyr6kSYAjoi8j3yiZp16zBcqWFJVwGsGcGTaBQruwx7ewB6Rin/k2O+gzIh0Q/wuHv8V8VDbcYFS/5cFj8GhQ2v08r19u8/QqkWgXmt4MiOghAAH/0oI8e+MACNgKgSYADAVsmyXEWAEVCHAJIAqmHiSGSCgJALIL8WZuyQiACKjHuDhw5saQ2GiReKmzT+COgDIDTUdF1LXnjixGfMWBuol/kflGMNF+7+iRcpl7nC8mhFIgwAH//w5MAKMQHYiwARAdqLPezMCjIAGASYB+EOwBAQoEF24eJimlZ3UoFrx/n1ng4JSHplH4NDhNVi0ZISsIQrOPxG1+cWKVVTcTEl3Qc5A44YB6NRxPGxsbBX34AmMgBoEOPhXgxLPYQQYAVMiwASAKdFl24wAI6AaASYBVEPFE7MRgVOn/xJ97AfKviKXKFEZgQMXalrP8cgcArv3/L+9+4DTojgfOP6I9A4BD6lKE5CmiFRpgkCMyIHSUaqNqtEklkRNbIn+I1KUSFekqaCiIh2RpoBIkQ7CUQQOgQOOo/vfec0R4N6y+95bdnZ++/kk/8Lu7Mz3mXdv59nZ2TEy9cMXAhbSts1T0qrlgJCvCKgCtm5bYS3g2C3obIKrT1S4UAkZNGCiFCtWPnMN4WgE/ivA4J+ugAACbhAgAeCGKFAHBBDwCZAEoCO4XUB9R37ku319A8pAm5Np6W5vbzzrFywB4HRl/kWL35PJU5613ZwsWbJI966vS/16HWwfw44IBBNg8E//QAABtwiQAHBLJKgHAgiQBKAPaCGw4ceF8p93H5az59IC1rdC+TrSq8dbQVfzv3jxoiQn75IDB7f7yilcuKSUKF5J1OCTTXyf6RvxTk+/FE4SAMp58pRnZPGSD2yzNmvaS9onPidZs2azfQw7IhBIgME/fQMBBNwkQALATdGgLgggQBKAPuB6gQsXzsv0T16RefNHBa1rrlz5pEnjHtK0SU8pYK3yn76pAem6DXNl+ozXrIXufhv8p28VK9SV7t1eD/kte9cjRaCCBw/ulDff6mx9JWG/39JCzbRQq/6v/3G+zPjknxmcg1Uv1FcFDllJm08++6ds3rxUCha4Tu5o2EXq1u0guXLmjUCrKcJrAgz+vRZR2oOA/gIkAPSPIS1AwJMCvA7gybB6plFqUbmx4wf6nlKH2tQT/RtvuFVq33aP3GD9z4Vfj5OVKz+JyjoCKrmw86dVMvOLf8u2bd+KSlZcV/QGadf2aalRo5VWswtU3T+Y/LQsXTYlILFKmNz9+8FSqkQVyZY9p5xKOy779m2SVdaK/2t++DLjpwVDBEsN5u+/73nJkT233z2TkjbI8Hd6SErKwSv+Xa0X0LvXUClf7vZQ3YF/N0iAwb9BwaapCGgkQAJAo2BRVQRMFCARYGLU9WizSgJMmPikrFnzpa0Kq6/aX+Pb87f/DrY1afSAdOr4kq0F7lQ5v/76qyTt2SAfffz3gOsThBrchqpTPP5967blMmz4g0Fft4hEvVSSRi0oeHfrQQGn/asZCSNH9ZX9+7f6PaWa8dG399tyc5UmkagSZWguwOBf8wBSfQQ8LEACwMPBpWkIeEGABIAXoujdNpw5e0qmT3/Zer98YtDvy6sB+jW+cX/owb/aS01Df8BahC7U5+dUuQcObJMpH/5Ntm5dHvIb97q92273dYtI9LBgU/8P/5LkW/xxz56NQU9V9eZm0rfP25IzR55IVIkyNBVg8K9p4Kg2AoYIkAAwJNA0EwGdBUgC6Bw979ddTbv/Ye0s+WDSM3Iy9Yj/BlsD9d/G/qETANcVvVGeevJjyZ/vf+sGXF2o04F/+vHZs+WSAf0nSMUK9bQJjJPXLTLbqNKlqkqfXiMkIaHspaKOHt0vI0b2DDn4VweQAMhsBPQ/nsG//jGkBQh4XYAEgNcjTPsQ8IgASQCPBNLDzVCfCJw95x1ZuGjclVPWrcH/r9a4/5oQg381qC9UqJg8+fjHUrRoGb9S6VP9p3/ysq0n/v4Kadq4p/V6wd+1ioQahI8c9bDs2vVD1OutpvJ37vSK1K7VxnrX/4Dtwb9Krjz80H+sJEDTqNeRE7hTgMG/O+NCrRBA4EoBEgD0CAQQ0EaAJIA2oTK6oioR8N3K6TJn3ig5cmSv9ea/evc/+JN/NbAvaS1kN3DA+9bK8gkZ/NQsg91J66zV518Le+CfXqiOCQBV9+MnkuX9iX+ytfBiJDpgjWrNJflwkuz/2f87/5efQw3++/YZIdWrtYjEqSlDQwEG/xoGjSojYKgACQBDA0+zEdBVgCSArpEzr95qUH/kyD4Z995g34r8gbYsWbJKmz88KXc26y3ZrZXsL9/UwH/jpq/l08/+5VvkL7NbASu50P/R8VK6dNXMFhWX48+ePe2bYfHpzH/5vnDgZMuTp5C0btlPKldqJOPfHxx0Sr+TBRuzZs0mja1FGytWqP/fdR5EChUsLtcl3MhaAE4CpPG+DP41Dh5VR8BAARIABgadJiOguwBJAN0jaE79T59JlVGjH5MNPy4I2Og+PYdL7dr3XvHvanHBb7+bIbO+Gu6bRRCJTQ3++/Qabg1U60aiuLiWkXI8WebNf1e+WfJB0E/9qUUUy95YS5o27iFVqzW79Hm/Y9Zn/EaP6SfbtmdMzDgZ/AdDUF8WUJ8FbN1qgFS6qaFWn2CMa3A1OzmDf80CRnURQEBIANAJEEBASwGSAFqGzbhKq4G8GmiuWz8vYNvbJz4rzZr2tj7ld9F6Kv2jfLP0A1m1aqajT9+pwWaWLNfK+fPn/J7HS4P/yxuoZkgkJ++Svfs2yu7d6+Xc+dO+LyeUKllVri9WQa6/voJky5bDr4m/LzhEavB/9Qnr3J4onTr8Q3LnLmDcb8DLDWbw7+Xo0jYEvCtAAsC7saVlCHhegCSA50PsiQZOn/GqzJ77dlTaogb+tW75g/yuSGlZsGCM36RB3jyFpXevYVKlcqOo1EHnQlUCYeXqz2TS5Kcl7fQJsZZrsKbxh/5SQzhtrm6tKdCrx1BRiwyy6S/A4F//GNICBEwVIAFgauRpNwIeESAJ4JFAergZu3avlSHDukjaqeMRbaX6ZF07a/bAlq3LrK8PjBA1mL16U4NNNehUg0+2KwVOnDhsra/wjayyEgCbNn8j586diTpRs6a9pH3ic6LWDWDTV4DBv76xo+YIIGAluq1Fiqx8NxsCCCCgrwBJAH1jZ0LN1Z/ZT6xF/L6aPTwizS1cuKR0aP9XqVr1Tqvcf8qChWP8Dv5Zmf5K7vTXBVau+tRaX2G6HLJeHXC6KdO2bf8k1au2kHz5i1xa5E/F+LiVUJg/f5TMWzAq4AKFuXLnl8EDJskNZWo4PTX7u0SAwb9LAkE1EEAgbAESAGHTcSACCLhJgCSAm6JBXa4WUO+bf/jRi9aidZPCxlED/7b3/lluqdHK977/F7PespIKw8Ia/Ku1An4+sE3Wr58r639cKKmpR+VXawZB1mzZpUL5OtKgfmdRMwyiNR0+bASHB6pB/569P/oG/Cu+/djXznA3Nfh/oNvrctttbQK6qESAisknn70e8DQtWzxmzdx4OtxqcFwcBRj8xxGfUyOAQMQESABEjJKCEEAg3gIkAeIdAc4fTEB9wu4ra6q+mgng5BN2JYrfJPfc86RUu/lO39RxNchc9PU4mWYlFPxN+1cD1Y4dX5QG9TpdMVBVU9zV6wKLrZXzN21cHHSRQbW2QN0690uH+57X8p31Y0d/lq+XTJSly6ZKirXif2Y3Zdq79zCpUe2ukEkRtZDjm0M7B0w2qNcx+vQecemLBJmtG8fHRoDBf2ycOQsCCERfgARA9I05AwIIxFCAJEAMsTmVYwE1eE/as0Gmf/KybN263O8AXhWqVu2/rdY90uiObpJwXdlLg85Qg381cFeD9iaNe/qOUU/69+7dIHPmvWs97Z/v6MsCqh46LVyn2rp5yzcy84s3JSlpXUBbp0FzMvhXZW/dtkKGDu8WcE2Bqjc3k7593r70+oDT+rB/7AUY/MfenDMigED0BEgARM+WkhFAIE4CJAHiBM9pHQmknjwqe/dvklNpx+XihfPW0/3solbsL2498Q+0Uvw6a8r+qNH9Ag7k0xeZSz11zJolMF6+Xvx+pqa9qwZ1vP8F32cK3bqlph6ThYvGyQLrP5mZ4u+vfU4H/yoJMXHyn2X58g8DcjEDwK09yX+9GPzrFS9qiwACoQVIAIQ2Yg8EENBQgCSAhkGjykEFkpI2yPB3egSc0q4G/40adpVZXw2TVd9/7ug1g2AndusT66PHDlivU4yQZdY0/7Pn0kL2HjU7Inu2nHL6zKmQ+6odnA7+Q83OSD8pawDY4nfFTgz+XREGKoEAAhEWIAEQYVCKQwAB9wiQBHBPLKhJ5gTUU+6R7/b1TS/3t+XJU0hKlqgs27aviNjU9/Tz1Lr1D9LzwSGSLVuOzDUiQkenHE+WOXPf8T31t7OWghrI16/fUSpaixtO/egFW2sCOP2CglqL4evF4+XDj/8RtE4qCdHv0fFS9eamEdKgmGgJMPiPlizlIoBAvAVIAMQ7ApwfAQSiKkASIKq8FB4DATWt/OMZL1mf+xsbg7NdeQo1EB7Qf4JUrFAv5ue++oRpp0/KYuuVhlnWKvtpaSdC1kd9NaF1q/5S5/ZE2bFjlYwZO0BOph4JeZzTwb+q1/QZL8uSpZNCJl/UlxUG9n9f8uUrErIe7BA/AQb/8bPnzAggEH0BEgDRN+YMCCDgAgESAS4IAlUIS+CHdbNl9Jh+AReVc1LotddmlapVmkrNGi3l25WfWIvmLQl4+NULCjo5TyT3VU/X1679SiZPfU7U0/9QW0JCeUls+2ffVxNUe9eumyvj3xtsK2mg1l7o1WOob/HDUJua8r9j50qZNPkZ2bd/S6jdrU83ZpHuXV+X+vU6hNyXHeIjwMA/Pu6cFQEEYitAAiC23pwNAQTiKEASII74nDosAfU5u2HvPGit5L8prOPVQWrgWb7c7XJns75SuXJDOXTwJ19C4cChHUEH//e2+ZM0b/aQ79OD8drUe/4zrKfrK1d/FvLpuhr4t0v8i1Sv2sLXZjVAX7p8ikyd+rytNQJUGx+wBugNGnQK2lw1I2PL1qXyxZdvWQmAVbZpala/S3r2HMrq/7bFYrsjg//YenM2BBCInwAJgPjZc2YEEIiDAEmAOKBzyrAE1AD2K2u6+yefvR7W8Woqe+PGD0hzawX/goWu9w2glyybLB9++GLQAbEaPN/X/q/StHEv30A6Hptq+6bNi2X8hMdDPvUvkL+odOzwd6lRveWlZIUapM9b8K58+tm/QiYOLm9f+gyJOre3k7Jlb5Us1/6W/DhrLRy4a9cPsmHjQmtGwRxbswkuL7dUqSrS75FxUqhQ8Xhwcs4QAgz+6SIIIGCSAAkAk6JNWxFAwCdAEoCOoIPAkSN7ZciwrnLw4E5H1VXvvre1nt7XrNlScmTP7Tv2zNlTMn36y7J4ycSgA2KVNOjY8UVpUK+TXHPNNY7OG6mdz549LV9+NVRmzxkRtK5quv699zwpDep3kezZc146vd22Rqq+ocopdl05eeihkVKieKVQu/LvcRBg8B8HdE6JAAJxFSABEFd+To4AAvESIAkQL3nOa1dg0+YlMnR4V9tPsMuVvU3+cPfjUummhlc8uT9+Itl6kv6E/LhxUdBTqwF1jweGWE/SW8Rt8H/qVIqMf/+P1jv/swPWVc1KqF2rjSQmPiuFCha7Yj87x9v1j8R+atG/Pr1GSEJC2UgURxkRFmDwH2FQikMAAS0ESABoESYqiQAC0RAgCRANVcqMlICdBIAaDFev2lza3vtnKVasQoaBu5o9MHJUX9m/f2vQahUokGANVIdbq/3XjVT1HZdzLOWgb22Cbdu/DXismu7f48E3pXKlRn7bOnpsP0nas8HWudVnDc+dO2Nr33B2UkmKDh1ekPz5ioZzOMdEWYDBf5SBKR4BBFwrQALAtaGhYgggEAsBkgCxUOYc4QicPpMq48YNlB+sd86v3tK/bd+yxcOipvz72/bs3Shvv9NLjhzdF/T0bpiifvTofitR8bDvPftAW7AB9fYd31mf+RsYsq2qbJU0adqkl7Rq+Zj1ecVXZMWKj8IJT9AkReeOL0mNGq2CrqGg1mTYt3+zrF8/V9b/uFB+/nnrpbUF1FoEhQuXEDWro/Zt98pNFeuLSliwRUaAwX9kHCkFAQT0FCABoGfcqDUCCERIgARAhCApJioC6n32L2cNkwULxvgW7lOD/bua95Xba7eTPHkKBjxnUtIGGf5OD0mxnqoH24oXryiP9B0V1ynqaWknZOz4gbJu/Ty/VVXJjvvvf14a1u+cYUBtd2HD9ILVwPp+a4HDxo16+Mpy+onBYJbqFYpm1oKLLZo/LLly5g24a9rpk7JkyQcya/YISU09aqvf2C3bVmHsJCQA6AQIIGCyAAkAk6NP2xFAgAUB6QNaCKiB6sWLF2x9kk89TR8xsqfs2bMxaNtuuKGmNfj/j6OV6VU9Tpz8RQ4c2CanrYGs2nJag91i1if48uQpZKt+l1dKrfb/ibVS/1ezh/uta948haVnjyFyc5UmGab8O13sL1hZalC+YsU0mTNvlKjFF+1uKolQonhladniUaleo8WlRRf9Ha8WN1y6bJJ8OvMNx18RSC+vcKESlsebUqF83bit02DXxu37kQRwe4SoHwIIREuABEC0ZCkXAQS0EGAGgBZhopI2BUI9TU8vpkL5OtKn9wgpaL37H2pTA+1Nm5bIoq/Hy44dqwJ+QjD9E3pNmvTIsBBhoHPs3Pm9DH27u6SdOp5hFzVg791rmFSp3CjDvx1K3uX7ROCOnatCVd/373YX41MJjmSr7G+WTpK58/7jt2w1Fb9+/U5yizXF/4YyNUQ9nQ+1Oa1vsPKUc4f7XrBmMTxAEiAUfJB/JwGQCTwORQABrQVIAGgdPiqPAAKZFSABkFlBjneLwIUL52X6J6/IvPmjglbJ7uA/nKnq6ScuUfwm6dL5Fesd9toBB6mqvh9Mftp6Kj4lQ33VtP++fUZI9Wotrvg3NUBfufozmTzlGVtP0dUT+jp12kuH9s9L7twFbIcq1AKMbds8Za0hMMDWAHzjpsXW+gQD5GTqEdvnD7WjaleH+56XJo172qpDqPJM/HcSACZGnTYjgIASIAFAP0AAAaMFSAAYHX5PNT7Y0/T0hpYqVUX6PTIu6LR/NS1/7fo5MmnS05JyPDlsI/WkulXL/tLqrn6SPXvODOWoLxS8+VZnOXpsf4Z/q1fvfunW+Z9XvFJw9NgBmTHjZV8CQCUCQm3qyXz7xOekgfW0Xg2YnWz792+x6tZJjp847PcwlaDo3XuY1Kh2V9AB+Dprgb9Ro/sFnDXhpE5X76vqMKD/BOvLDfUyU4yxx5IAMDb0NBwB4wVIABjfBQBAwFwBBv/mxt5rLQ/2ND29repTf/0fHS+lS1cN2Hyn79XbcbyjYRe533panSN77it2/3HjIhk6vLvfIvo9Os56+t/c92/nz5+Ttetmy9Rpf7OdkFCr5z/Q/Q1rbYJydqqYYR/1KsXId/vI5i3LAh6vEhzNm/WVlnc95ndBxnAG/yppUaZ0NSlevJKcsJIPG6yvA6i6BNoq3VRfHnlotK3XEMKC8PBBJAA8HFyahgACQQVIANBBEEDAWAESAMaG3nMN/+XIHvn3kE5y+HCS37apJ+Ddu74u9et1CNj24yeSrffqnxA1MI/01qxpL9/T+KxZs10qOlgCoF3bp60vHbS1BuBLrdXy35aDB7fbqpIalN97z5+sz/z19DvrwFYh/91p9erPZfS4fiFnGyjbIr8rLeXL3+5bEFFtp1KPyQ9rZ4v6lKOdrWKFupbPM1KyZNUrjNTCgV9+NVRmzxnhtx5qPYL+j02w1lxoYOc07HOZAAkAugMCCJgqQALA1MjTbgQQ4AsA9AHPCGzdtsJ6mt5Nzp0747dNCQll5YnB0wIu+hfNwb+qkBqoqkUHa1Zveal+oersNDiZfep/9fnUzIOPZ7wkCxaOdVQV9QrFNdeoQ3z/FXQrkL+odOnyatBXCVQ9Jrz3uHy36lO/ZbVs8Zi0S3w61Kn496sESADQJRBAwFQBEgCmRp52I4AACQD6gGcEfvrpe3lzaBc5E+CJs5r+//igyXJ9sQoZ2mz3ywGXH3hd0Ruk0R3d5KaKDaRAwQTr03n7ZJm1mN/S5VNFvY7gb7t6urqa4q5eAUjasyFTcVDT5u+950nrXf8umX7qf3VFlM2EiU/KmjVf2q/jr2rs7/uvoMeoxRh79XhLChcuEbLsBQvHyNQPX/C7n4pD186vhiyDHa4UIAFAj0AAAVMFSACYGnnajQACJADoA54RSEk55FtQ7+cDWwO2ST0h7971n1LMSgJc89sjalFPq2fPe8daXM/eAPKGG2pKR+sTdDfeeGuGxe/SFw8cM2aA30Xv1CyAgf0nWovW1b1Ux2XLp8n7HzwVcpq9v0aFegc/UsFV6yLM/PzfMn/BqJD1VAZqS/cNVAf1WcJ+j4yVgoWuD1nNUOs7kAAISeh3BxIA4blxFAII6C9AAkD/GNICBBAIU4A1AMKE4zDXCaiB54JFY2Tahy+GrJt6Yl4g33Vy4dfz1poBe+TirxesZ9XBn1bbfbdevYIwbsJgWf39537r0fH+F6RZ096X/k1Nb5/x6avWNPsxIQfX6Qeputx+e6K0ufsJ6+l5yZDtjcQOynfHzpXWQoTPB52xYDcBoOqkpv+3b/83uaVGq4AzF1R5q1Z9Ju9NfCrglwTU7Ifftx4UiWYaVQYJAKPCTWMRQOAyARIAdAcEEDBSgMG/kWH3dKOdTuW3O1hVCYMeDwyRGtVbhHyyrcqcOOnPsmTpZFsJALWTSgJ8s2SifDrz9aAr3ufJU0gaN+oujRt2s/XkPBrBVp8f3J20ThZ/M1E2bvpajlmfJrxyCz31/+p6qXbVrdNeat92r1x/fQXJmSOPzyQ5+Sf54su3ZPWazwMmR1gEMHNRJgmQOT+ORgABPQVIAOgZN2qNAAKZFCABkElADnelgEoCTPnwb7JixUch6+dLAFgP/kM9/S9Vqop06fiK32n/V5/k8C9JMsRaiyA5ebftBED6jinHk+X772dai919JqdOHvP9vwsWSpBKle6Qqjc3861fcPlXBEI2MAY7qIF6WlqKnD6dKvut1y/mzx8lW7Yuj8GZfzuFcunb521f0oDNuQAJAOdmHIEAAvoLkADQP4a0AAEEwhAgARAGGodoIaCeUq9d+5VMnvqcqEF14M3+02r1qbuKFetJ2zZ/sb5TX13U/3319vPPW2Xs+EEBp8irYwb2/0AqV2qohaPTSqpP/o0a/Zhs+HGB00PD2l8t7Nj/0fFSunTVsI7nIBESAPQCBBAwUYAEgIlRp80IIMACgPQBzwuop9PqvXX1Pv627d/K0aM/X5pib3f6vz8k9UpA1ZubSuWb7pC8+QrLyRNH5PsfZsmmzYsDfgFAlaMWvhvY/33Jl6+IJ+1DJQDqWOsW1K/X0Vqn4XnZt39LpgyyZ8tlPfkfIdWrtchUOaYfTALA9B5A+xEwU4AEgJlxp9UIGC/ADADju4DRAOoTfP9+q6Ps3x/4qwGRBFJP/7t3fd0aAHeIZLGuKitUAiB9tX6VmFm7brZ8NP1l6/OJex23QSVgunZ+TW6rdU/QNRmOWQmf71Z9aiUbNkuhQsWlft375brrbnR8Pi8fQALAy9GlbQggEEiABAB9AwEEjBQgAWBk2Gn0fwXUqwH/92YHOXhwu1+TIkVKy7mzaSFeIbDP2axpL2mf+Jzr3uG33wJ7e34w+WnfAoH+tlq3/kF6PjhE1MJ9alOJgC1bl8pXs0fI9h3f2foKgvqEYtcur0mxhHIBK3To0E/y2cw3MiweqL6ekHjvX6Rpk16ej4O9aPEKgF0n9kMAAW8JkADwVjxpDQII2BBg8G8DiV08LRAqAaA+11fPmgu87SgAACAASURBVK4+a9YwWbhoXMBP0NlBql6tufTqMVTUk2uvb8tXfCjj33siYFLlicFT5HeFS2X4d/W0/od1c2TND19aXxlYf+lVDTVzosjvSks1y1DNIEi4rmzAp/5pp09a8Roq8xaMCvgqhipPfYYx8d6nSQL8NwrMAvD6r5L2IYDA1QIkAOgTCCBgnAAJAONCToOvEkg9eVTeGtFddu9e69dGJQDUQFFtKlkwd95/5Ouv33OUCFCDzUbWJ/vatXtWcmTPbUQMfj6wTd58q7OkpBz02962bZ6SVi0HhPycohMs+4s+/laqistDfUbKLTVbOzmNZ/clAeDZ0NIwBBAIIEACgK6BAALGCZAAMC7kNPgqgXPnzsi4CYN9CwT629R36R/o9oaoaePp25mzp2Td2rkya/awoIvYqQFm+XK3+6ab33jjrREd7Lo9kBcunBf1GsDSZVP8VjXSi/cdSt4l7098SrZuW+GIpmWLx6Rd4tOOjvHqziQAvBpZ2oUAAoEESADQNxBAwDgBEgDGhZwG+xFYsHCMTP3wBb82RYuWkcEDJ/mmn/vb1AyCpL0/+t5dP3UqxbdLtqw5pWzZWlKu7K2eXenfTkfas3ejDLFmAZxMPeJ3d/X5vkcfHi033lDTTnF+91FP/VWS4eMZL116XcBuYTdY532k7398CwOysQ4AfQABBMwTIAFgXsxpMQLGC5AAML4LAGAJhJqubsrCfZHuDOoTiwsWjbE+9/diwKLVegidO70itWu18U3Jd7KphMuUaX+Vb7+b4eQw32yOe+/5k7UIYE/Jnj2no2O9vDMzALwcXdqGAAL+BEgA0C8QQMA4ARIAxoWcBvsRUNPVP/zo77Lw63F+fdTAtMN9z0uTxj2NmsYfic6SlnZCxo4fKOvWzwtanFrVv13is1KmdHVbiYCDB3fK6LH9JGnPBkfVtPP1AEcFemhnEgAeCiZNQQABWwIkAGwxsRMCCHhFgMG/VyJJOyIhcODAdnlrWDc5cnSf3+LUO+v33/+8NKzf2dYANRJ18koZR4/ulxEje8qePRtDNqlw4ZLSvFlvqVHjLilcqKRfa/We/+ix/QMuMOjvJAXyF5XOHV+yym1F/IJEgSRAyC7KDggg4CEBEgAeCiZNQQCB0AIkAEIbsYdZAsuWT5P3P3gq4Hfo1UwANVU90XpSXahgMbNwMtla9cR+5Ki+sn//VtslqdcDypSuJqVKVZVSJatKjhy5ZdeuH2S+tWbD2bNptspR0/2bN+srrVsPlFw589o6xuSdSACYHH3ajoB5AiQAzIs5LUbAaAESAEaHn8b7ETh//pxvMbkFC8cG9VGzAerWbS93NuuT4Xv0qowtW5fKvPmjZI+1OKDaqlVtLi3velSKJZQz2v3wL0kyakw/3yDe6abWE7jGOuhX6z/XXKP+t9Bb4UIlpGePN6VC+bq2jwldqrf3IAHg7fjSOgQQuFKABAA9AgEEjBIgAWBUuGmsTQG776ynF3dd0Rvk1lvulpo1W/kGmR9M+ovf99LV0+yunV+T22rdY/RgVC3cN+3jF+Xbbz8OONPi6lCpwX/66N/O4F/N1Khjfb6xQ/vnJXfuAjYjL5J2+qTMtxI3CxaNk9TUo6JeR+jQ/q9GvTZAAsB2d2FHBBDwgAAJAA8EkSYggIB9ARIA9q3Y0ywBlQSYMPFJWbPmS9sN9w1SrS3YADVr1uwyaMBEqVihnu1yA+2oZhqkpaVIzpz5JFu2HJkuL5YFKKv1G+bJR9NfkYMHt9s49a/iywHYePIfzlcFzp49LWvWfiUff/x3STmefEV9VDKhVcsBcnfrQZI1azYbddV7FxIAeseP2iOAgDMBEgDOvNgbAQQ0FmDwr3HwqHpMBM6cPSXTp78si5dMDPmk2s7gP73Sbdv8WVq36h9WG9RAdcOP861XFMbJzp9Wi/p6gRqgVrdeMWhvPalWsxF02lR71q6bI7O+Gir79m/xX3Vr5G932n9pa62APr1GSEJCWVsMFy9elI2bvpbpM14OfH6rJNO+AkESwFb3YScEEPCAAAkADwSRJiCAgD0BEgD2nNjLbAE1QPxh7SxrWv8zcjL1iF8MNTz97Y300O+lZ8+WUx4fPE3K3niLI9jU1GOy0JqWnj413d/BefMUlt69hkmVyo0cle2GnVUCRX0pYO262bLiuxnW1wI2+JIbThIrdW5PlE4d/mFryr+K6/Yd3/o+/Wj3M4LFi1eUJwZNlXz5iriBLKp1IAEQVV4KRwABFwmQAHBRMKgKAghEV4AEQHR9Kd1bAmoAPnvO2zJvwSjfwDR9czJAvTZLNnnkof9I9eotbOGoQerupHUye+47ss56Sn75eQMVoKa/9+oxVKpXa27rHG7dSbU95fgh+fa76fLZzNdDtr1p457SLvEZyZ49Z9Amqdcm1lszKGbOfCPoE39/hTRr2kvaJz7HawBu7TTUCwEEEAhDgARAGGgcggACegqQANAzbtQ6vgIqEfDdyum+KfiHknfZekKtkgTq83UP9RlpfQ2gWcgGpJ9jzrxRcuTI3pD7X72DelI94LH3rAXsSjg+1k0HKLfpn7wic+aODFqtihXqWomVUZInT8GA+6WbzvpqeIZ3/EO1WX1G8N57/iRNm/QMmWAIVZYu/84MAF0iRT0RQCCzAiQAMivI8QggoI0ACQBtQkVFXSpw4sRhmTV7hMxfMDpgDdUgtkK52tKjxxApWqRMwP3UegObNi2xyhplTU3/LuSaA6FIOt7/gjRr2jvUbq7+97S04zLinV6ybfu3QevZsEFn6dblnxkWCFQLOW7ZulwWfj1Wtm37NuQsAn8nKVH8Jt+XG8qVu83VVpGuHAmASItSHgIIuFWABIBbI0O9EEAg4gIkACJOSoEGCkyf8ao1Rf/tgC1v0fxha9r4s35Xrz937ow1QF1mLTL4gWzauFjOnkuLmGCjO7pZA9dXI1ZePApSq/H/35sdQn4lIHu2XNbT+R6+QfrFX63XJnavkw0bFlhT/DeFnUhRT/2bN+srrVsPlFw588aj+XE9JwmAuPJzcgQQiKEACYAYYnMqBBCInwCD//jZc2ZvCXww+WlZ/M3EgI3q03O41K5976V/V7MGNm76Rr6xBv3pq/hHQ6R7t39Jw/qdo1F0zMq0mwCIdIVMfep/tSNJgEj3LMpDAAE3CpAAcGNUqBMCCERcgARAxEkp0FCBRYvfk8lTng3YevV0ukTJSnL+3Fk5lnJATpz4JepS6lN4/R4bLwULJET9XNE8gd1XACJVB7WA4r33PCkN6ncx5l3/YHYkACLVsygHAQTcLEACwM3RoW4IIBAxARIAEaOkIMMFdu1eK0OGdZG0U8ejJqE+HXjh4nlb77CrBQAf6TtKEhLKRq0+sSz4qzkjZMYnr0X9lJVuaigPdn9D+4UTIwlFAiCSmpSFAAJuFSAB4NbIUC8EEIioAAmAiHJSmMEC6rNyH370gqiZAJHe1BPp+vU6yvGUQ7J6zech32e/4Yaa0rf3CCnyu9KRrkrcylML+Y0dP1DWrZ9nqw4q8aFmXezZ+6Ot/QvkLyqdO74kNWq0kixZstg6xpSdSACYEmnaiYDZAiQAzI4/rUfAGAESAMaEmobGQODo0f0yctTDsmvXDxE5W548haR1y35S69a7ZcqHL8jatbNDlluhfB3pYw3+dZ/276+hx08ky0cf/V1Wrv4sYBJEvbd/jzV939rBShgMDrmgohrs167VRu6772+SP1/RkL4m7kACwMSo02YEzBMgAWBezGkxAsYJMPg3LuQ0OAYCx1IOyjhr4Ll5y5KwzqYGpOXL3S6trIH/TRUbyMnUIzJ6TL+Qn8BTJ7u5ShPp8eC/PT2QVZ9TTD68W1Z//7kct74OoLZsWXNK2bK1pFzZWyVfviJy+JckGTK0iyQn7w4aA/XUv0uXV6VGtbv8fp0hrAB69CCSAB4NLM1CAIFLAiQA6AwIIOB5ARIAng8xDYyTwNmzp2Xpssky84s3JTX1aMhaqEF/ieKVRX3HXj3tV4NYtTmZUXDLLb+XB7u9Iep1AdM3O+sFVK/WXLpYn0csVLCY6Vy22k8CwBYTOyGAgMYCJAA0Dh5VRwABewIkAOw5sRcC4QqodQF27V4jG35cJFu2LpNTJ4/5isqS9Vq5oUxNKV3qZuup9e1y/fUVJFu2HFecRs0ksPvk/46GXeT++56XHNlzh1tVzxxn54sBdeveJ53u/zvJEgdRJwHgAItdEUBASwESAFqGjUojgIATARIATrTYF4HYCdhd8E7NHGjWtLck3vu0ZM2aLXYVdPGZUqzXAv7vzQ5y8OB2v7UsWbKyDHh0ghQsdL2LW+G+qpEAcF9MqBECCERWgARAZD0pDQEEXChAAsCFQaFKxguoWQMfz3hJFiwcG9RCDf7vbfMnad7sobAH/xethfJ2J62T5Sumyb59W6RSpQbSoF4H6xN4JeMWh2NHf5ZN1voJW7etsGZP/CAXz1+4VJeChRKkePFKcl3RMr7/WaxYBcmX93dXrNp/4sRh+fdbHWX//q1+21C6VFUZ2P/9S69ZxK2hmp2YBIBmAaO6CCDgWIAEgGMyDkAAAd0ESADoFjHq63UBtcDdoq/HybSPXgz6qT81+L+v/V+laeNeYX2yTp1nx86VMnXa85K0Z8MVrOrTee0S/yJ3NOwedmIhnDgdOLhDJk99VrZuXR7yM4eXl3/ttVmlWEI5qVa1udx8cxMpWaKyzJo9XObMHRmwGl7+UkI49naOIQFgR4l9EEBAZwESADpHj7ojgEBIAQb/IYnYAYGYC+xOWi9Dh3XzrfwfaFOD/w7W+/5NGvcMa+X6o8cOyIwZLwf9lF4sXy1QyYily6fI1KnPh/xkn92A5MiRR86cSQ24u1pvYWD/iVKxQl27RbKfJUASgG6AAAJeFiAB4OXo0jYEEBASAHQCBNwlcNoasI4a/Zi1YOCCoBVr1rSXtE98zvHT+d++TDBJPp35hqg1BkJtKgnQ0Voor0njB0PtGva/253xEPYJ/BwYiVcnIlkfncoiAaBTtKgrAgg4FSAB4FSM/RFAQCsBEgBahYvKGiCwectSGf72g3Lu3JmArVWfruvVY6jj1evV9Pr33n/Smva/ypFkmTI1ZFC/9yVP3kKOjrO78759m+Wt4d0kxfriQSy3y18bqFSpoaiFAfPmKRzWjIpY1jve5yIBEO8IcH4EEIimAAmAaOpSNgIIxF2ABEDcQ0AFELgkoJ6ET5n6nCxa/F5AFTVAHTxospQqWcW2nFrkb+myKb5FBe089b+64HBnG9it4PQZr8rsuW8H3L1E8ZukQf1OUqF8XSlQMMG33+Hk3XL4lz2y86fvZcuWZXLw0HZHawYEOplKChQpcoP1WcZbfZ9nVJ9pLGP9R80YYPtNgAQAPQEBBLwsQALAy9GlbQggwCsA9AEEXCRg59v1aiDctfOrogaqdrYzZ0/J9Okvy+IlEx0PkHPlyud7zUCdM1oDYPXKw3/efUg2blqcoTl2Fzn8+eetMnb8oAwLGdrxsbNPndsTpVuXf0n27Dnt7O75fUgAeD7ENBABowVIABgdfhqPgLcFePrv7fjSOv0EQn27XrWo4/0vSLOmvW017viJZBk/4Qn5ceMiW/un76QG3rVrtZHExGelUMFijo51unOwNlep3EgefuhdyWkt5udvSzt9UmbNGirzFoySCxfOOz217f0TEsrLHx+fJgXyF7V9jNd3JAng9QjTPgTMFSABYG7saTkCnhcgAeD5ENNAzQTU0/rRY/rJuvXzAta8Xr37pVvnf4Zc/O/wL0kyyipr164fHCmoQW7nji9JjRqtovbU//IKBZv1UKBAgvR/dLyULl31ijakph6TZcunWp/5GyGpqUdDtk+t8l+r1j3y/fdfyE8/rXH8lQG75iEr4qEdSAB4KJg0BQEErhAgAUCHQAABzwqQAPBsaGmYxgJLlk2W9yf+KWgL1CKAdzbrI9dfX9G3X8qxg3L02H65+OtF2bt3oxw+vFu+XzNLzp5Nsy2hXilo3qyvtG49UHLlzGv7uMzuGGrdg+zZckmN6i0kX/4ictp64r99+3fWu/9Jtl5n8JfMUOshHDm6V7Zt+9Yy+lK2bf826LoIpUpVkX6PjJNChYpntqmeOp4EgKfCSWMQQOAyARIAdAcEEPCsAAkAz4aWhmksoJ5uj3y3r2zdtiKsVvwqv8o1viN/+287m3pC3rXLa1IsoZyd3SO+z86d38vQt7tL2qnjESlbvcLQsEEXaWe9whAqmaESECdTj0hS0nrfqxKbNy8R9bUEtd1uvfvfru3Tkj8fU/+vDgwJgIh0VQpBAAEXCpAAcGFQqBICCERGgARAZBwpBYFICxw8uFNGjuor+/dvdVS0Gsz6hv7X2B/8V7qpodzRsIvky/c7KW6tth+Pz+Cpei/6epxM++hFW0/2g6GoZMZ97f9mreBf1ZGDI2h25ksA9AEEEPCsAAkAz4aWhiGAAAkA+gAC7hU4cmSfb2V7NUXdzuYb/Fvj/mscPPn3V656775B/Y7SuGE3KVjoejunjsg+58+fk4WLxsqMT18La0G/woVLSof2f43Z2gURabTGhTADQOPgUXUEEAgqQAKADoIAAp4UYPDvybDSKI8JnD17WpYumySfznwj6Hvqqtlq6r/aMpsASCeMx5oAKomxY+dKmTT5Gdm3f0vIaKqp/uXL3S6tWvaTmyo2CLkwYsgC2cGRAEkAR1zsjAACmgiQANAkUFQTAQScCZAAcObF3gjEU0CtC7By1aeyZOlka2C8ye80eTV4djL13257il1XTh56aKSUKF7J7iGZ3k8t1Lc7aZ0sXzFNNm365tKif2rAX7BgcSlX9lapVrW5VKl8h/XqQpFMn48CwhMgARCeG0chgIC7BUgAuDs+1A4BBMIUIAEQJhyHIRBnATVV/uSJw7Lv5y1y/vxZX23Onjst8+ePlp92rQlaO/Wef55cBS/tk5p2TE6c+CVkiwJ9ji/kgezgaQESAJ4OL41DwFgBEgDGhp6GI+BtARIA3o4vrTNL4FjKQfn3kA6iFg8MtPn7lr2aNXDw0E75zHrFYPX3nwdFu+GGmtL/sfGSL+/vzMKltQEFSADQORBAwIsCJAC8GFXahAACQgKAToCAdwT27N0oQ97q7Pucnb9NPcF/fNBkub5YBb//rmYVzFvwrnz62b+CrsLfvdu/pGH9zt6BoyWZEiABkCk+DkYAAZcKkABwaWCoFgIIZE6ABEDm/DgaATcJhEoA1K3TXh7o9oaohf0CbSoJ8PGMl2TBwrEB96l6czPp2+dtyZkjj5uaT13iJEACIE7wnBYBBKIqQAIgqrwUjgAC8RBg8B8Pdc6JQPQEQiUAOt7/gjRr2jtkBX4+sE3etGYSpFivFPjbEhLKyx8fnyYF8hcNWRY7mCFAEsCMONNKBEwSIAFgUrRpKwKGCJAAMCTQNNMYgZTjyfJ/b6o1ALb7bXOTRg9Ip44vhfxKQKhySAAY06VsN5QEgG0qdkQAAU0ESABoEiiqiQAC9gVIANi3Yk8EdBA4d+6MjJswOOBCfoULlZBBAyZKsWLlgzZn587vZejb3SXt1HG/+5UpU0MG9Xtf8uQtFJJFLTCYtGeDLPp6gmzevETy5Ckof/jD41K9agtRn/OLxLZjxyqZ9vGLsnfvj9b6BhWlzT1/9H0eMBqfQ4xEfb1YBgkAL0aVNiFgtgAJALPjT+sR8KQACQBPhpVGGS6wfMWHMv69JwIqVK/WXHo+OERy5y7gd59Tp1J8SYR16+cFLOOuFo9Iu7bPBB1gnzl7StatnSuzZg+Tffu3XFGWGvi3ajlA7m49SLJmzZapiK1bP1dGje5nfQIx7VI5qvwO9z0vTRr3JAmQKV37B5MAsG/FngggoIcACQA94kQtEUDAgQAJAAdY7IqAJgInThyWocO7+566B9rKlb1NHuj+hhRLKHfFLkeO7JOx4wfJtu3fBjw2b57CMtj6kkCpklUy7JN68qhs27FSli2bIhs2LpQLF84HLCcSg/QDB7bLW8O6yZGj+zKcJ1g9NQmlVtUkAaBVuKgsAgjYECABYAOJXRBAQB8BBv/6xIqaIuBUYPXqz2X0uH5BP+WnvgRQtUpTqVXrHl/xGzbMl9VrvrA1aL+jYTdJSzsuhw7tshIN62THztWyectSOXHiF0dVLVSwuO+zhAkJZR0dp3ZWrxZM/+QVmTN3ZMBju3f9pzRs0MVx2RwQngBJgPDcOAoBBNwpQALAnXGhVgggEKYACYAw4TgMAQ0E7HzKzw3NyJYthwzsP1EqVqjruDopKYd8Xyr4+cBWv8dmpmzHleEAnwAJADoCAgh4SYAEgJeiSVsQQEBIANAJEPC2QFraCWs6/8Cg7/LHW+CWW34vD3Z7Q3Llyue4Klu3rbBedegmauFDf1vVm5tJ3z5vS84ceRyXzQHhCZAACM+NoxBAwJ0CJADcGRdqhQACYQqQAAgTjsMQ0EjgWMpBGT2mX9B3+uPRHPX+fyPrNYJ27Z6VHNlzh1UFtUjhiHd6+j02e7ZcMqD/BGtmQb2wyuag8ARIAITnxlEIIOBOARIA7owLtUIAgTAFSACECcdhCGgmkHb6pEyf8bIsWTop6JoAsWqWWpyvW7d/Ss3qLTO1Qv/q7z+Xd0c/6rfaFcrXkX6PjrVmFuSPVbM4jyVAAoBugAACXhIgAeClaNIWBBDgFQD6AAIGCagF83bsXCmTJj+T4ZN8sWRQnyDs0vlVKVSwWKZPu2nzEusVgK5+kxpM/880b1gFkAAIi42DEEDApQIkAFwaGKqFAALOBXj679yMIxDwgsDFixdld9I6WfzNRFnzw5fWSv4nHDVLfTng2ixZ5ey5046OU+/4d+70itSu1UbU9P9IbAcP7vQtAnj02P4MxRUuXFL+OHiKFClSJhKnogwHAiQBHGCxKwIIuFqABICrw0PlEEDAiQAJACda7IuANwXUrICTqUdk//4tcjg5Sfbu35ShoblzF5CSJatI/rxFpFhCOdm2Y6WMGdvfSgCk2UZRg/727f8akaf+l5/07NnTvkUO1/wwy29d6tfrKJ06/j3sNQZsN5AdrxAgAUCHQAABrwiQAPBKJGkHAggw/Z8+gAACjgXWrZ8ro0b3sz34V+/6d+3yitSs0drxU3/1GcO0tBS5aCUpclvv8atP+vnb1EKA745+JOCXAOrcniidOvxDVCKDLTYCJABi48xZEEAg+gIkAKJvzBkQQCBGAswAiBE0p0HAIwJJSRtk+Ds9JMX6qoCdLdyn/mrBwvnzR8mCReMkNfWo71Tq9YF773lK7rC+GpA1a7YrTq9mAUx4/wlZtXpmwGoVyF9U2rf7q9Ss2dLvbIATJw5bx38mS5ZNsRIJ56RZkx7SsEGXDOey0272YSFA+gACCHhHgASAd2JJSxAwXoAEgPFdAAAEbAuodQLUVHv1tD3Upgbr7ROfkwb1Ozl66q8G8kuXTZJPZ74RcF2COxp2kfvvez7DIP7o0f0yYmRP2bNnY9DqqfUL1GsM5crVtgb32UUN/Ldt/06OHTtwxXFqjYKH+oyUW2q2DtVc/t2PADMA6BYIIOAVARIAXokk7UDAcAEG/4Z3AJqPgEOBZcunyfsfPBXyE4LFrisnfXqPkFKlbrZ9BrUo4dq1X8m0j/8hR47sDXlc8zv7Sru2z4gazF++7dm7Ud5+p5ccObovZBl2dmh0Rzfpan2tgC08AZIA4blxFAIIuEuABIC74kFtEEAgTAESAGHCcRgCBgqop+RDh3eXpD0bgrb+5ipNpMeD/5b8+YraVjpqPXmfMeNlWWlNv1eJADtboYLF5fFBkyUhoWyG3dVXAUaO6mstarjVTlEB91EzAHo8METU+gFs4QmQAAjPjaMQQMBdAiQA3BUPaoMAAmEKkAAIE47DEDBQQK2wrxbZCzZAr16tufR8cIjthfZUWWrQP3nKM44/Q1iz+l3Ss+dQyZkjj99onDqVYs0meFG+/fZj20mFywtSg/8Wdz4sf7j7CcmePaeBEY9Mk0kARMaRUhBAIL4CJADi68/ZEUAgQgIkACIESTEIGCAwZerfZOHX4wK2tECBBBnUf6KUKFHJlka4A3Q15b95s77SuvVAyZUzb9Bzqc8b7ti5UqZOez7kzIX0gtTAv2LFetbrBc9K6VJV5ZprrrHVHnbyL0ACgJ6BAAJeECAB4IUo0gYEEOATgPQBBBCwJXDm7CkZPaZf0MX/mjR6QDp1fMnWgFlN0R89tp/tQXl6JUsUv0m6dH5FypWtbes86cepREDy4d2yatWnstZawHD/vi1XfMIwX77fiSq7fr1OUqXyHZIvXxFbLuwUWoAEQGgj9kAAAfcLkABwf4yoIQII2BBgBoANJHZBAAHrk3hnZNyEwbL6+88DatzV4hHfonyhnphv3LRYxowdICdTj9iW/e3zf09aXxTownR822ru2JEEgDviQC0QQCBzAiQAMufH0Qgg4AIBBv8uCAJVQEAjgekzXpXZc98OWOO8eQpLzx5DRC0C6C8JoJ7Cr1r1mbw38akrnr4HI1DT8WvXaiOJic9KoYLFNNKiqpcLkASgPyCAgO4CJAB0jyD1RwABpv/TBxBAwJHArt1rZciwLpJ26njQ49Kn0xcv/r+1AJKTd8vuXWvl+Mlk61h779QXyF/U+prAm1K5UqOQswocNYSdYy5AAiDm5JwQAQQiLEACIMKgFIcAArEXYAZA7M05IwI6C1y4cF6mf/KKzJs/ylEz1JN/Neb/bdhvb/Cvnvp36PCCo08Jnj9/zrfg348/fu07U61af2ARP0eRit7OJACiZ0vJCCAQGwESALFx5iwIIBBFARIAUcSlaAQ8KpCWdkLGjh8YdDHAy5uuBv++If///iuojHrXv33ic9a7/p1ETf+3s6Wv9D9p8jOyb/+WS4eo45s26SVt2/yZdQPsQEZxHxIAIaT8AwAAHrZJREFUUcSlaAQQiIkACYCYMHMSBBCIpgAJgGjqUjYC3hU4fiJZ3p/4J5tJgF/FNwHAxqf01Cf3evV4S66/vqJtvAMHd8gHk/4iW7etCHhMs6a9fEmFrFmz2S6XHSMrQAIgsp6UhgACsRcgARB7c86IAAIRFiABEGFQikPAIIGzZ0/Ldyuny2cz35CU4+q9/ozb/6b+h572X+f2ROnU4R+SO3cBW4qHDv3kO/fqNZ/LxYsXgx6jZgI81Gek3FKzta2y2SnyAiQAIm9KiQggEFsBEgCx9eZsCCAQYQEG/xEGpTgEDBVIf+9efR5w06Zv5PAvSb4BuW/qv41p/2pw3qrlALm79SBbT+jVwP/zL/4tq6zzqTUJ7GzqHD0eGCIqycAWPwGSAPGz58wIIJB5ARIAmTekBAQQiKMACYA44nNqBDwucPpMqhxOTpJ3Rz8iBw/tDNpaO9PzVUJhd9I6+eSz12Tr1uUhn/hffkKnCQaPhyauzSMBEFd+To4AApkUIAGQSUAORwCB+AqQAIivP2dHwOsCmzYvkaHDuwYdrOfJU0geHzhZSpW62S/HsaM/W1P8v5B5C8bIkSN7HZPxGUHHZFE9gARAVHkpHAEEoixAAiDKwBSPAALRFSABEF1fSkfAdIEFC8fI1A9fCMqgns63a/usNGn8oGTLlkPUFwaSk3dbiwvOlW+/my6HkneFxajKVZ8RTEx8VgoVLBZWGRwUeQESAJE3pUQEEIidAAmA2FlzJgQQiIIACYAooFIkAghcErCTAIgGl3rq37njS1KjRivbnxGMRj0oM6MACQB6BQII6CxAAkDn6FF3BAwXYPBveAeg+QjEQGDR4vdk8pRnY3Cm306R/tT/vvv+JvnzFY3ZeTmRfQESAPat2BMBBNwnQALAfTGhRgggYFOABIBNKHZDAIGwBXbtXitDhnWRtFPHwy7D7oHFrisn3bv/S8qVrW19eSD0Jwftlst+kRcgCRB5U0pEAIHYCJAAiI0zZ0EAgSgIkACIAipFIoDAFQLq84Afz3hJFiwca1sme7accuHieduf97v22qzSvFlfad16oOTKmdf2edgxfgIkAOJnz5kRQCBzAiQAMufH0QggEEcBEgBxxOfUCBgkoBb1mzDxSVmz5sugrc6VK580atjd9/R+zrx3bH3mr0Txm6RL51d46q9ZfyIBoFnAqC4CCFwSIAFAZ0AAAW0FSABoGzoqjoB2AhcvXpR1G+bKrK+Gy549Gy493VeD/ko3NZS6de6TypUbyob1C2T0uH4hB//qXf87m/WRu3//OE/9tesNIiQANAwaVUYAAZ8ACQA6AgIIaCtAAkDb0FFxBDwpsG/fZnlreDdJSTkYtH1qhf8eD74plSs14l1/TXsCCQBNA0e1EUCABAB9AAEE9BRg8K9n3Kg1Al4VUGsFTJz8Z1m+/MOgTaxerbk15f9VKVSwmFcpjGkXSQBjQk1DEfCUADMAPBVOGoOAOQIkAMyJNS1FQAcBO18LqH1bG+na+TVRrw2w6S9AAkD/GNICBEwUIAFgYtRpMwIeECAB4IEg0gQEPCSwaPF7MnnKswFbVLhwSfnj4ClSpEgZD7Xa7KaQADA7/rQeAV0FSADoGjnqjYDhAiQADO8ANB8Blwl8MPlpWfzNxIC1qlC+jvR7dKz19D+/y2pOdcIVIAEQrhzHIYBAPAVIAMRTn3MjgEDYAiQAwqbjQAQQiILAl7Pekk9nvhGw5OzZcknv3sOkRrW7WPgvCv7xKJIEQDzUOScCCGRWgARAZgU5HgEEYi7A4D/m5JwQAQRCCOzYsUqGDO0iZ8+lBd2zRPGbpHr1u6RMmeqS5ZosV+x75MheOZS82/f/y5Y1p9Sufa+UKlkFexcLkARwcXCoGgII+BUgAUDHQAAB7QRIAGgXMiqMgOcF1FcAPp7xkixYODZibU1IKCuDB3wgav0ANncKkABwZ1yoFQIIBBYgAUDvQAAB7QRIAGgXMiqMgBECaWknZMLEJ2XNmi8j0l4SABFhjGohJACiykvhCCAQBQESAFFApUgEEIiuAAmA6PpSOgIIhC9w5uwpmT79ZVm8ZKJcvHgx/IKsI9u2eUpatRzAmgGZUozuwSQAoutL6QggEHkBEgCRN6VEBBCIsgAJgCgDUzwCCGRK4Ndff5W16+fI1GkviHqv3+mWJUsWadqkl5UA+LNkz57T6eHsH0MBEgAxxOZUCCAQEQESABFhpBAEEIilAAmAWGpzLgQQCFdArQuwZetS+dr6POCmjYtDLhCozlMgf1FJTHxW6tROFJUIYHO3AAkAd8eH2iGAQEYBEgD0CgQQ0EqAwb9W4aKyCCDwXwE1K+BU6jH55cg+OXpsfwaXa6/NKsUSyknBgsUla9ZsuGkkQBJAo2BRVQQQEBIAdAIEENBKgASAVuGisggggIDnBUgAeD7ENBABTwmQAPBUOGkMAt4XIAHg/RjTQgQQQEAnARIAOkWLuiKAAAkA+gACCGglQAJAq3BRWQQQQMDzAiQAPB9iGoiApwRIAHgqnDQGAe8LkADwfoxpIQIIIKCTAAkAnaJFXRFAgAQAfQABBLQSIAGgVbioLAIIIOB5ARIAng8xDUTAUwIkADwVThqDgLcFGPx7O760DgEEENBVgCSArpGj3giYJ0ACwLyY02IEtBUgAaBt6Kg4Aggg4GkBEgCeDi+NQ8BTAiQAPBVOGoOAtwVIAHg7vrQOAQQQ0FWABICukaPeCJgnQALAvJjTYgS0FSABoG3oqDgCCCDgaQESAJ4OL41DwFMCJAA8FU4ag4C3BUgAeDu+tA4BBBDQVYAEgK6Ro94ImCdAAsC8mNNiBLQUYPCvZdioNAIIIGCMAEkAY0JNQxHQWoAEgNbho/IImCNAAsCcWNNSBBBAQEcBEgA6Ro06I2CeAAkA82JOixHQUoAEgJZho9IIIICAMQIkAIwJNQ1FQGsBEgBah4/KI2COAAkAc2JNSxFAAAEdBUgA6Bg16oyAeQIkAMyLOS1GQEsBEgBaho1KI4AAAsYIkAAwJtQ0FAGtBUgAaB0+Ko+AOQIkAMyJNS1FAAEEdBQgAaBj1KgzAuYJkAAwL+a0GAHtBBj8axcyKowAAggYKUASwMiw02gEtBIgAaBVuKgsAmYKkAAwM+60GgEEENBNgASAbhGjvgiYJ0ACwLyY02IEtBMgAaBdyKgwAgggYKQACQAjw06jEdBKgASAVuGisgiYKUACwMy402oEEEBANwESALpFjPoiYJ4ACQDzYk6LEdBOgASAdiGjwggggICRAiQAjAw7jUZAKwESAFqFi8oiYKYACQAz406rEUAAAd0ESADoFjHqi4B5AiQAzIs5LUZAKwEG/1qFi8oigAACxguQBDC+CwCAgKsFSAC4OjxUDgEESADQBxBAAAEEdBIgAaBTtKgrAuYJkAAwL+a0GAGtBEgAaBUuKosAAggYL0ACwPguAAACrhYgAeDq8FA5BBAgAUAfQAABBBDQSYAEgE7Roq4ImCdAAsC8mNNiBLQSIAGgVbiorAYCVw9O+I1pEDSqqJUACQCtwkVlETBOgASAcSGnwQjoJcDgRK94UVt3CwQamPA7c3fcqJ1eAiQA9IoXtUXANAESAKZFnPYioJkAAxPNAkZ1XSlgd0DC782V4aNSGgrY/c1p2DSqjAACmguQANA8gFQfAa8LMCDxeoRpXzQFwh2E8LuLZlQo2wSBcH97JtjQRgQQiK8ACYD4+nN2BBAIIcBAhC6CgDOBSA88+A0682dvBJRApH+HqCKAAAKREiABEClJykEAgagIMPiICiuFelAg2gMOfose7DQ0KWoC0f49Rq3iFIwAAp4XIAHg+RDTQAT0FWDAoW/sqHnsBGI90OB3GbvYciZ9BWL9u9RXipojgECsBUgAxFqc8yGAgG0BBhq2qdjRQIF4DzD4fRrY6WiybYF4/z5tV5QdEUDAOAESAMaFnAYjoI8AAwx9YkVNYyfgtoEFv9PYxZ4z6SPgtt+pPnLUFAEEoi1AAiDawpSPAAJhCzCwCJuOAz0o4PYBBb9XD3Y6mhS2gNt/r2E3jAMRQEB7ARIA2oeQBiDgXQEGFN6NLS1zJqDLYILfrLO4srd3BXT5zXo3ArQMAQQCCZAAoG8ggIBrBRhMuDY0VCxGAroOIvjtxqiDcBrXCuj623UtKBVDAIGICZAAiBglBSGAQCQFGEBEUpOydBPwyuCB37FuPY/6RlLAK7/jSJpQFgIIxF+ABED8Y0ANEEDAjwADB7qFqQJeHDTweza1N5vdbi/+ls2OKK1HwBsCJAC8EUdagYDnBBgweC6kNCiEgNcHC/ym+QmYJuD137Rp8aS9CHhFgASAVyJJOxDwmACDBY8FlOYEFDBtkMBvmx+DKQKm/bZNiSvtREB3ARIAukeQ+iPgUQEGCR4NLM26JGD64IDfOD8GrwuY/hv3enxpHwK6CpAA0DVy1BsBDwswMPBwcGmaMCi4shPwe+dH4WUBfu9eji5tQ0BPARIAesaNWiPgaQEGBJ4Or7GNYyAQPPT87o39aXi64fzuPR1eGoeAlgIkALQMG5VGwNsCDAS8HV/TWscAwFnE+f0782Jvdwvw+3d3fKgdAiYKkAAwMeq0GQGXCzAAcHmAqJ4tAW78bTEF3InrQOb8ONodAlwH3BEHaoEAAv8TIAFAb0AAAdcJcOPvupBQIYcC3PQ7BAuwO9eCyDhSSvwEuBbEz54zI4CAfwESAPQMBBBwnQA3/a4LCRWyKcDNvk0oh7txTXAIxu6uEeCa4JpQUBEEEPivAAkAugICCLhKgBt9V4WDytgU4CbfJlQmd+P6kElADo+LANeHuLBzUgQQCCBAAoCugQACrhLgBt9V4aAyIQS4sY9PF+E6ER93zhqeANeJ8Nw4CgEEoiNAAiA6rpSKAAJhCnBjHyYch8VUgBv6mHIHPBnXC3fEgVoEF+B6QQ9BAAE3CZAAcFM0qAsCCAg39HQCNwtwI+/O6HDdcGdcqNVvAlw36AkIIOAmARIAbooGdUEAARIA9AFXCnAD78qwZKgUiQA94mRaLbl+mBZx2ouAuwVIALg7PtQOAeMEuIE3LuSubTA37a4Nja2KcS2xxcROMRDgWhIDZE6BAAK2BUgA2KZiRwQQiLYAN+zRFqZ8OwLcrNtR0mcfriv6xMrLNeW64uXo0jYE9BIgAaBXvKgtAp4W4Ebd0+HVonHcpGsRJseV5NrimIwDIizAtSXCoBSHAAJhC5AACJuOAxFAINIC3KRHWpTy7Apwc25XSu/9uMboHT+da881RufoUXcEvCVAAsBb8aQ1CGgtwM251uHTsvLclGsZtkxXmmtNpgkpwKEA1xqHYOyOAAJREyABEDVaCkYAAacC3JQ7FWP/cAW4GQ9XzlvHcc3xVjzd3BquOW6ODnVDwCwBEgBmxZvWIuBaAW7EXRsaT1WMm3BPhTNijeH6EzFKCgoiwPWH7oEAAm4QIAHghihQBwQQEG7A6QTRFODGO5q63imb65B3YunGlnAdcmNUqBMC5gmQADAv5rQYAVcKcOPtyrBoXyluuLUPYVwawPUoLuyePynXI8+HmAYioIUACQAtwkQlEfC+ADfc3o9xrFvIzXasxb13Pq5L3otpPFvENSme+pwbAQTSBUgA0BcQQMAVAtxouyIMnqgEN9meCKNrGsG1yTWh0L4iXJu0DyENQMATAiQAPBFGGoGA/gLcZOsfw3i3gJvreEfA2+fnGuXt+MaidVyjYqHMORBAIJQACYBQQvw7AghEXYAb66gTe/oE3FR7OryuaxzXK9eFRKsKcb3SKlxUFgFPCpAA8GRYaRQCeglwQ61XvNxUW26m3RQNc+rCNcucWEe6pVyzIi1KeQgg4FSABIBTMfZHAIGIC3AzHXFSzxfITbTnQ6xFA7l2aREmV1WSa5erwkFlEDBSgASAkWGn0Qi4S4CbaHfFw8214ebZzdExt25cw8yNvdOWcw1zKsb+CCAQaQESAJEWpTwEEHAswM2zYzLjDuCm2biQa9lgrmVahi2mleZaFlNuToYAAn4ESADQLRBAIK4C3DDHld/1J+dm2fUhooJ+BLiu0S2CCXBdo38ggEA8BUgAxFOfcyOAgHCjTCfwJ8ANMv3CCwJc37wQxci3getb5E0pEQEE7AuQALBvxZ4IIBAFAW6Qo4CqcZHcGGscPKoeUIDrHJ3jcgGuc/QHBBCIpwAJgHjqc24EEGAGAH3AJ8ANMR3BBAESASZEOXQbud6FNmIPBBCIngAJgOjZUjICCNgQ4IbYBpKHd+FG2MPBpWkBBbjumd05uO6ZHX9aj0C8BUgAxDsCnB8BwwW4ETazA3ADbGbcafWVAlz/zOwRXP/MjDutRsAtAiQA3BIJ6oGAgQLc/BoYdKvJ3PyaGXda7V+A66CZPYProJlxp9UIuEGABIAbokAdEDBUgBtfcwLPza45saal4QtwTQzfTrcjuSbqFjHqi4B3BEgAeCeWtAQB7QS42dUuZI4rzE2uYzIOQIDFUQ3oA1wbDQgyTUTApQIkAFwaGKqFgAkCJAC8G2Vubr0bW1oWOwGukbGzjvWZuEbGWpzzIYBAugAJAPoCAgjETYCb27jRR+3E3NRGjZaCDRbgWum94HOt9F5MaRECugiQANAlUtQTAY8JcEPrrYByM+uteNIadwpw3XRnXMKtFdfNcOU4DgEEMiNAAiAzehyLAAJhC3AjGzadqw7kBtZV4aAyhghw/fRGoLl+eiOOtAIB3QRIAOgWMeqLgEcEuIHVP5DcvOofQ1qgrwDXUH1jl15zrqH6x5AWIKCjAAkAHaNGnRHwgAA3r/oGkZtWfWNHzb0nwLVU35hyLdU3dtQcAZ0FSADoHD3qjoDGAty06hc8blb1ixk1NkeAa6p+seaaql/MqDECXhAgAeCFKNIGBDQU4GZVn6Bxk6pPrKgpAlxb9ekDXFv1iRU1RcBLAiQAvBRN2oKAJgLcoOoRKG5O9YgTtUTAnwDXWT36BddZPeJELRHwkgAJAC9Fk7YgoIkAN6buDxQ3pe6PETVEIJQA19pQQvH/d6618Y8BNUDANAESAKZFnPYi4AIBbkpdEIQAVeBm1L2xoWYIhCvANTdcuegfxzU3+sacAQEErhQgAUCPQACBmAtwMxpz8pAn5CY0JBE7IKC9ANde94WQa6/7YkKNEPC6AAkAr0eY9iHgQgFuQt0TFG4+3RMLaoJArAS4BsdKOvR5uAaHNmIPBBCIrAAJgMh6UhoCCNgQ4ObTBlKUd+GmM8rAFI+ABgJci+MfJK7F8Y8BNUDANAESAKZFnPYiEGcBbjjjGwBuNuPrz9kRcKMA1+X4RoXrcnz9OTsCpgmQADAt4rQXgTgLcKMZnwBwgxkfd86KgE4CXJ/jEy2uz/Fx56wImCpAAsDUyNNuBOIkwA1m7OG5uYy9OWdEQFcBrtGxjxzX6Nibc0YETBYgAWBy9Gk7AnEQ4OYydujcVMbOmjMh4DUBrtWxiyjX6thZcyYEEBAhAUAvQACBmApwUxl9bm4mo2/MGRAwRYBrdvQjzTU7+sacAQEE/idAAoDegAACMRXgZjJ63NxERs+WkhEwXYBrd/R6ANfu6NlSMgIIZBQgAUCvQACBmAlwAxkdam4eo+NKqQggkFGA63h0egXX8ei4UioCCJAAoA8ggEAcBbhxjCw+N4yR9aQ0BBCwL8D13L6VnT25nttRYh8EEIiEADMAIqFIGQggYEuAG0ZbTEF34iYx84aUgAACkRXg2p55T67tmTekBAQQsCdAAsCeE3shgEAEBLhJDB+Rm8Pw7TgSAQRiI8A1PnxnrvHh23EkAgg4EyAB4MyLvRFAIBMC3ByGh8eNYXhuHIUAArEX4DofnjnX+fDcOAoBBJwLkABwbsYRCCAQpgA3hs7guCF05sXeCCDgHgGu985iwfXemRd7I4BA+AIkAMK340gEEHAowA2hPTBuBO05sRcCCLhfgOu+vRhx3bfnxF4IIJB5ARIAmTekBAQQsCnAjWBwKG4AbXYkdkMAAe0EuP5z/deu01JhBDwqQALAo4GlWQi4TYCbv8ARYeDvtt5KfRBAIFoC/C3wL8vfgWj1OMpFAIGrBUgA0CcQQCAmAtz0ZWTmhi8mXY+TIICACwX4m3BlUPh74MJOSpUQ8KgACQCPBpZmIeBGAW74fosKN3pu7J3UCQEE4iHA3wX+LsSj33FOBEwWIAFgcvRpOwIxFjD9Ro+Bf4w7HKdDAAFtBPj7cJ02saKiCCCgtwAJAL3jR+0R0ErA1Bs8Bv5adVMqiwACcRTg70Qc8Tk1AggYIUACwIgw00gE3CFg4o0dg3939D1qgQAC+gjwt0KfWFFTBBDQT4AEgH4xo8YIaCtg0k0dA39tuykVRwABlwjwN8MlgaAaCCDgKQESAJ4KJ41BwN0CJtzMMfB3dx+kdgggoJ8Afzv0ixk1RgAB9wqQAHBvbKgZAp4T8PpNHIN/z3VZGoQAAi4R8PLfD/52uKSTUQ0EDBEgAWBIoGkmAm4Q8OoNHDdvbuhd1AEBBEwQ8OLfEf6GmNBzaSMC7hEgAeCeWFATBIwQ8NLNGzdtRnRZGokAAi4U4G+JC4NClRBAQAsBEgBahIlKIuAdAS/ctDHw905/pCUIIKC3gO5/U/h7onf/o/YI6ChAAkDHqFFnBDQW0PlmjRs1jTseVUcAAU8L6Pq3hb8rnu6WNA4BVwqQAHBlWKgUAt4W0O1GjRs0b/dHWocAAt4R4O+Ld2JJSxBAIDoCJACi40qpCCAQRECXGzQG/nRjBBBAQE8BHf7O8DdGz75FrRHQXYAEgO4RpP4IaCrg5pszbso07VRUGwEEELhKgL81dAkEEEDgSgESAPQIBBCIm4DbbswY+MetK3BiBBBAIKoC/L2JKi+FI4CARgIkADQKFlVFwGsCbrkhY+DvtZ5FexBAAAH/Am74u8PfHHonAgjEU4AEQDz1OTcCCPgE4nFDxg0YnQ8BBBAwW4C/PWbHn9YjYKoACQBTI0+7EXCZQCxvxBj8uyz4VAcBBBCIkwB/e+IEz2kRQCBuAiQA4kbPiRFA4GqBaN+IMfCnzyGAAAII+BOI5t8f/vbQ5xBAwE0CJADcFA3qggACPoFI3ohx40WnQgABBBBwIhCpv0H8/XGizr4IIBArARIAsZLmPAggEJaA0xsxbrjCYuYgBBBAAIEAAvwdomsggICXBEgAeCmatAUBBBBAAAEEEEAAAQQQQACBAAIkAOgaCCCAAAIIIIAAAggggAACCBggQALAgCDTRAQQQAABBBBAAAEEEEAAAQRIANAHEEAAAQQQQAABBBBAAAEEEDBAgASAAUGmiQgggAACCCCAAAIIIIAAAgiQAKAPIIAAAggggAACCCCAAAIIIGCAAAkAA4JMExFAAAEEEEAAAQQQQAABBBAgAUAfQAABBBBAAAEEEEAAAQQQQMAAARIABgSZJiKAAAIIIIAAAggggAACCCBAAoA+gAACCCCAAAIIIIAAAggggIABAiQADAgyTUQAAQQQQAABBBBAAAEEEECABAB9AAEEEEAAAQQQQAABBBBAAAEDBEgAGBBkmogAAggggAACCCCAAAIIIIAACQD6AAIIIIAAAggggAACCCCAAAIGCJAAMCDINBEBBBBAAAEEEEAAAQQQQAABEgD0AQQQQAABBBBAAAEEEEAAAQQMECABYECQaSICCCCAAAIIIIAAAggggAACJADoAwgggAACCCCAAAIIIIAAAggYIEACwIAg00QEEEAAAQQQQAABBBBAAAEESADQBxBAAAEEEEAAAQQQQAABBBAwQIAEgAFBpokIIIAAAggggAACCCCAAAIIkACgDyCAAAIIIIAAAggggAACCCBggAAJAAOCTBMRQAABBBBAAAEEEEAAAQQQIAFAH0AAAQQQQAABBBBAAAEEEEDAAAESAAYEmSYigAACCCCAAAIIIIAAAgggQAKAPoAAAggggAACCCCAAAIIIICAAQIkAAwIMk1EAAEEEEAAAQQQQAABBBBAgAQAfQABBBBAAAEEEEAAAQQQQAABAwRIABgQZJqIAAIIIIAAAggggAACCCCAAAkA+gACCCCAAAIIIIAAAggggAACBgiQADAgyDQRAQQQQAABBBBAAAEEEEAAARIA9AEEEEAAAQQQQAABBBBAAAEEDBAgAWBAkGkiAggggAACCCCAAAIIIIAAAiQA6AMIIIAAAggggAACCCCAAAIIGCBAAsCAINNEBBBAAAEEEEAAAQQQQAABBEgA0AcQQAABBBBAAAEEEEAAAQQQMECABIABQaaJCCCAAAIIIIAAAggggAACCJAAoA8ggAACCCCAAAIIIIAAAgggYIAACQADgkwTEUAAAQQQQAABBBBAAAEEECABQB9AAAEEEEAAAQQQQAABBBBAwAABEgAGBJkmIoAAAggggAACCCCAAAIIIEACgD6AAAIIIIAAAggggAACCCCAgAECJAAMCDJNRAABBBBAAAEEEEAAAQQQQOD/Ab+EGJJzh7qIAAAAAElFTkSuQmC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3833000" y="1886152"/>
            <a:ext cx="18473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sz="16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3833000" y="374064"/>
            <a:ext cx="3684342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8000" b="1" dirty="0" smtClean="0">
                <a:solidFill>
                  <a:srgbClr val="002060"/>
                </a:solidFill>
              </a:rPr>
              <a:t>г</a:t>
            </a:r>
            <a:r>
              <a:rPr lang="ru-RU" sz="8000" b="1" dirty="0" smtClean="0">
                <a:solidFill>
                  <a:srgbClr val="FF0000"/>
                </a:solidFill>
              </a:rPr>
              <a:t>а</a:t>
            </a:r>
            <a:r>
              <a:rPr lang="ru-RU" sz="8000" b="1" dirty="0" smtClean="0">
                <a:solidFill>
                  <a:srgbClr val="00B050"/>
                </a:solidFill>
              </a:rPr>
              <a:t>л</a:t>
            </a:r>
            <a:r>
              <a:rPr lang="ru-RU" sz="8000" b="1" dirty="0" smtClean="0">
                <a:solidFill>
                  <a:srgbClr val="FF0000"/>
                </a:solidFill>
              </a:rPr>
              <a:t>е</a:t>
            </a:r>
            <a:r>
              <a:rPr lang="ru-RU" sz="8000" b="1" dirty="0" smtClean="0">
                <a:solidFill>
                  <a:srgbClr val="002060"/>
                </a:solidFill>
              </a:rPr>
              <a:t>рея</a:t>
            </a:r>
            <a:endParaRPr lang="ru-RU" sz="4800" dirty="0">
              <a:solidFill>
                <a:srgbClr val="FF0000"/>
              </a:solidFill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2178439" y="343368"/>
            <a:ext cx="8064896" cy="1519286"/>
          </a:xfrm>
          <a:prstGeom prst="roundRect">
            <a:avLst/>
          </a:prstGeom>
          <a:solidFill>
            <a:schemeClr val="accent5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b="1" dirty="0" smtClean="0"/>
              <a:t>г?(л/</a:t>
            </a:r>
            <a:r>
              <a:rPr lang="ru-RU" sz="9600" b="1" dirty="0" err="1" smtClean="0"/>
              <a:t>лл</a:t>
            </a:r>
            <a:r>
              <a:rPr lang="ru-RU" sz="9600" b="1" dirty="0" smtClean="0"/>
              <a:t>)?рея</a:t>
            </a:r>
            <a:endParaRPr lang="ru-RU" sz="96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39720" y="1962452"/>
            <a:ext cx="5626198" cy="2868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46115" y="4941168"/>
            <a:ext cx="1143960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з</a:t>
            </a:r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а</a:t>
            </a:r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50"/>
                </a:solidFill>
                <a:effectLst/>
              </a:rPr>
              <a:t>л</a:t>
            </a:r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 </a:t>
            </a:r>
            <a:r>
              <a:rPr lang="ru-RU" sz="5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пейзАжей</a:t>
            </a:r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                за</a:t>
            </a:r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50"/>
                </a:solidFill>
                <a:effectLst/>
              </a:rPr>
              <a:t>л</a:t>
            </a:r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r>
              <a:rPr lang="ru-RU" sz="5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портрЕтов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110588" y="1903320"/>
            <a:ext cx="5782586" cy="2938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5218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Прямая соединительная линия 5"/>
          <p:cNvCxnSpPr/>
          <p:nvPr/>
        </p:nvCxnSpPr>
        <p:spPr>
          <a:xfrm flipH="1">
            <a:off x="5170782" y="374064"/>
            <a:ext cx="180020" cy="369670"/>
          </a:xfrm>
          <a:prstGeom prst="line">
            <a:avLst/>
          </a:prstGeom>
          <a:ln w="1016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6181103" y="1543043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6365833" y="4580597"/>
            <a:ext cx="6118225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800209" y="3212976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rgbClr val="002060"/>
                </a:solidFill>
              </a:rPr>
              <a:t/>
            </a:r>
            <a:br>
              <a:rPr lang="ru-RU" sz="2400" b="1" i="1" dirty="0" smtClean="0">
                <a:solidFill>
                  <a:srgbClr val="002060"/>
                </a:solidFill>
              </a:rPr>
            </a:br>
            <a:endParaRPr lang="ru-RU" dirty="0"/>
          </a:p>
        </p:txBody>
      </p:sp>
      <p:sp>
        <p:nvSpPr>
          <p:cNvPr id="9" name="AutoShape 2" descr="data:image/png;base64,iVBORw0KGgoAAAANSUhEUgAABAAAAAMACAYAAAC6uhUNAAAgAElEQVR4XuzdB5ycVb3/8d+22Zat2c2WZBPSew9IUQQCeIHQlIiAVFFQEESsfyFUvSqCEgRFMCAoXKQKiChKE0SR9Ep6tie72WzJlplt/3M2bNhkpzwz+8zMUz7PvV687jPnOed9nv/r/s/3OSWhV13ChQACCCCAAAIIIIAAAggggAACjhZIIABwdP/SOAQQQAABBBBAAAEEEEAAAQT6BAgAeBEQQAABBBBAAAEEEEAAAQQQcIEAAYALOpkmIoAAAggggAACCCCAAAIIIEAAwDuAAAIIIIAAAggggAACCCCAgAsECABc0Mk0EQEEEEAAAQQQQAABBBBAAAECAN4BBBBAAAEEEEAAAQQQQAABBFwgQADggk6miQgggAACCCCAAAIIIIAAAggQAPAOIIAAAggggAACCCCAAAIIIOACAQIAF3QyTUQAAQQQQAABBBBAAAEEEECAAIB3AAEEEEAAAQQQQAABBBBAAAEXCBAAuKCTaSICCCCAAAIIIIAAAggggAACBAC8AwgggAACCCCAAAIIIIAAAgi4QIAAwAWdTBMRQAABBBBAAAEEEEAAAQQQIADgHUAAAQQQQAABBBBAAAEEEEDABQIEAC7oZJqIAAIIIIAAAggggAACCCCAAAEA7wACCCCAAAIIIIAAAggggAACLhAgAHBBJ9NEBBBAAAEEEEAAAQQQQAABBAgAeAcQQAABBBBAAAEEEEAAAQQQcIEAAYALOpkmIoAAAggggAACCCCAAAIIIEAAwDuAAAIIIIAAAggggAACCCCAgAsECABc0Mk0EQEEEEAAAQQQQAABBBBAAAECAN4BBBBAAAEEEEAAAQQQQAABBFwgQADggk6miQgggAACCCCAAAIIIIAAAggQAPAOIIAAAggggAACCCCAAAIIIOACAQIAF3QyTUQAAQQQQAABBBBAAAEEEECAAIB3AAEEEEAAAQQQQAABBBBAAAEXCBAAuKCTaSICCCCAAAIIIIAAAggggAACBAC8AwgggAACCCCAAAIIIIAAAgi4QIAAwAWdTBMRQAABBBBAAAEEEEAAAQQQIADgHUAAAQQQQAABBBBAAAEEEEDABQIEAC7oZJqIAAIIIIAAAggggAACCCCAAAEA7wACCCCAAAIIIIAAAggggAACLhAgAHBBJ9NEBBBAAAEEEEAAAQQQQAABBAgAeAcQQAABBBBAAAEEEEAAAQQQcIEAAYALOpkmIoAAAggggAACCCCAAAIIIEAAwDuAAAIIIIAAAggggAACCCCAgAsECABc0Mk0EQEEEEAAAQQQQAABBBBAAAECAN4BBBBAAAEEEEAAAQQQQAABBFwgQADggk6miQgggAACCCCAAAIIIIAAAggQAPAOIIAAAggggAACCCCAAAIIIOACAQIAF3QyTUQAAQQQQAABBBBAAAEEEECAAIB3AAEEEEAAAQQQQAABBBBAAAEXCBAAuKCTaSICCCCAAAIIIIAAAggggAACBAC8AwgggAACCDhcoKFmj6EW5peMMHQfNyGAAAIIIICAPQUIAOzZb9QaAQQQQACBoAJGB/2BCiEM4AVDAAEEEEDAeQIEAM7rU1qEAAIIIOBigaEO/A+nIwhw8ctE0xFAAAEEHCdAAOC4LqVBCCCAAAJuFTB78N/vSAjg1jeKdiOAAAIIOE2AAMBpPUp7EEAAAQRcJxCtgT+zAVz3KtFgBBBAAAGHCxAAOLyDaR4CCCCAgLMFYjX4ZzaAs98jWocAAggg4A4BAgB39DOtRAABBBBwoECsB/+EAA58iWgSAggggICrBAgAXNXdNBYBBBBAwCkC8Rr8EwI45Q2iHQgggAACbhQgAHBjr9NmBBBAAAFbC8R78E8IYOvXh8ojgAACCLhYgADAxZ1P0xFAAAEE7CdglcE/IYD93h1qjAACCCCAAAEA7wACCCCAAAI2ErBaAKDpOCbQRi8QVUUAAQQQcLUAAYCru5/GI4AAAgjYScCKg38CADu9QdQVAQQQQMDtAgQAbn8DaD8CCCCAgC0ErDr478djFoAtXiMqiQACCCDgcgECAJe/ADQfAQQQQMAeAgQA9ugnaokAAggggICVBQgArNw71A0BBBBAAAElYPXBP7MAeE0RQAABBBCwhwABgD36iVoigAACCLhYgADAxZ1P0xFAAAEEEDBRgADAREyKQgABBBBAwGwBuwz+mQVgds9THgIIIIAAAuYLEACYb0qJCCCAAAIImCZAAGAaJQUhgAACCCDgegECANe/AgAggAACCFhVwG6Df2YBWPVNol4IIIAAAggcECAA4E1AAAEEEEDAogIEABbtGKqFAAIIIICATQUIAGzacVQbAQQQQMD5AnYNAHTP5JeMcH4H0UIEEEAAAQRsJkAAYLMOo7oIIIAAAu4QsPPgnwDAHe8orUQAAQQQsJ8AAYD9+owaI4AAAgi4QIAAwAWdTBMRQAABBBCIsQABQIzBeRwCCCCAAAJGBAgAjChxDwIIIIAAAgiEI0AAEI4W9yKAAAIIIBADAbsP/vuJ2AcgBi8Lj0AAAQQQQCAMAQKAMLC4FQEEEEAAgVgIEADEQplnIIAAAggg4D4BAgD39TktRgABBBCwsIBTBv/MArDwS0bVEEAAAQRcK0AA4Nqup+EIIIAAAlYUIACwYq9QJwQQQAABBJwhQADgjH6kFQgggAACDhBw2uCfWQAOeClpAgIIIICAowQIABzVnTQGAQQQQMCuAk4d/BMC2PWNpN4IIIAAAk4UIABwYq/SJgQQQAAB2wkQANiuy6gwAggggAACthMgALBdl1FhBBBAAAGnCTh98M8sAKe9sbQHAQQQQMCuAgQAdu056o0AAggg4BgBAgDHdCUNQQABBBBAwNICBACW7h4qhwACCCDgdAG3DP6ZBeD0N5n2IYAAAgjYQYAAwA69RB0RQAABBBwrQADg2K6lYQgggAACCFhOgADAcl1ChRBAAAEE3CLgtsE/swDc8mbTTgQQQAABqwoQAFi1Z6gXAggggIDjBQgAHN/FNBABBBBAAAFLCRAAWKo7qAwCCCCAgFsE3Dr4ZxaAW95w2okAAgggYEUBAgAr9gp1QgABBBBwvAABwAjH9zENRAABBBBAwGoCBABW6xHqgwACCCDgeAG3D/6ZBeD4V5wGIoAAAghYVIAAwKIdQ7UQQAABBJwrQABwoG/zS5gF4Ny3nJYhgAACCFhRgADAir1CnRBAAAEEHCvA4P/QriUEcOyrTsMQQAABBCwoQABgwU6hSggggAACzhUgACAAcO7bTcsQQAABBKwuQABg9R6ifggggAACjhFg8O+/K5kF4JhXnIYggAACCFhcgADA4h1E9RBAAAEEnCNAAEAA4Jy3mZYggAACCNhRgADAjr1GnRFAAAEEbCfA4D94lzELwHavNBVGAAEEELChAAGADTuNKiOAAAII2E+AAIAAwH5vLTVGAAEEEHCaAAGA03qU9iCAAAIIWE6Awb+xLmEWgDEn7kIAAQQQQCBSAQKASOX4HQIIIIAAAgYFCACMQREAGHPiLgQQQAABBCIVIACIVI7fIYAAAgggYECAwb8BpAG3EAKE58XdCCCAAAIIhCNAABCOFvcigAACCCAQpgABQHhgBADheXE3AggggAAC4QgQAISjxb0IIIAAAgiEIcDgPwysAbcSAkTmxq8QQAABBBAIJUAAEEqIvyOAAAIIIBChAAFAZHAEAJG58SsEEEAAAQRCCRAAhBLi7wgggAACCEQgwOA/ArQBPyEEGJofv0YAAQQQQMCfAAEA7wUCCCCAAAJRECAAGBoqAcDQ/Pg1AggggAACBAC8AwgggAACCMRAgMG/OciEAOY4UgoCCCCAAAL9AswA4F1AAAEEEEDARAEG/yZiqqIIAcz1pDQEEEAAAXcLEAC4u/9pPQIIIICAyQIEAOaCEgCY60lpCCCAAALuFiAAcHf/03oEEEAAARMFGPybiDmgKEKA6LhSKgIIIICA+wQIANzX57QYAQQQQCBKAgQA0YElAIiOK6UigAACCLhPgADAfX1OixFAAAEEoiDA4D8KqMwCiC4qpSOAAAIIuE6AAMB1XU6DEUAAAQSiIUAAEA3Vj8tkFkB0fSkdAQQQQMAdAgQA7uhnWokAAgggEEUBBv9RxGUWQGxweQoCCCCAgCsECABc0c00EgEEEEAgmgIEANHUZRZAbHR5CgIIIICAGwQIANzQy7QRAQQQQCCqAgQAUeU9pHCWAsTOmichgAACCDhPgADAeX1KixBAAAEEYijA4D+G2OpRBACx9eZpCCCAAALOEiAAcFZ/0hoEEEAAgRgLEADEFpwAILbePA0BBBBAwFkCBADO6k9agwACCCAQQwEG/zHEHvAoQoD4uPNUBBBAAAH7CxAA2L8PaQECCCCAQJwECADiA08AEB93nooAAgggYH8BAgD79yEtQAABBBCIkwABQJzg1WMJAeJnz5MRQAABBOwrQABg376j5ggggAACcRRg8B9HfAKA+OLzdAQQQAAB2woQANi266g4AggggEA8BQgA4qnPDID46vN0BBBAAAG7ChAA2LXnqDcCCCCAQNwEGPzHjf6QB7MMwBr9QC0QQAABBOwjQABgn76ipggggAACFhEgALBGRxAAWKMfqAUCCCCAgH0ECADs01fUFAEEEEDAAgIM/i3QCQOqQAhgrf6gNggggAAC1hYgALB2/1A7BBBAAAGLCRAAWKtDCACs1R/UBgEEEEDA2gIEANbuH2qHAAIIIGAhAQb/FuoMZgFYszOoFQIIIICApQUIACzdPVQOAQQQQMBKAgQAVuqNj+vCLABr9gu1QgABBBCwngABgPX6hBohgAACCFhQgMG/BTuFWQDW7hRqhwACCCBgOQECAMt1CRVCAAEEELCaAIN/q/WI//owE8Ae/UQtEUAAAQTiJ0AAED97nowAAgggYBMBAgB7dBQBgD36iVoigAACCMRPgAAgfvY8GQEEEEDABgIM/m3QSQOqSAhgr/6itggggAACsRUgAIitN09DAAEEELCZAAGAvTqMAMBe/UVtEUAAAQRiK0AAEFtvnoYAAgggYCMBBv826ixmAdizs6g1AggggEBMBQgAYsrNwxBAAAEE7CRAAGCn3vq4rswCsGe/UWsEEEAAgegLEABE35gnIIAAAgjYUIDBvw07jVkA9u40ao8AAgggEHUBAoCoE/MABBBAAAE7ChAA2LHXmAVg716j9ggggAAC0RYgAIi2MOUjgAACCNhOgMG/7brMb4VZCuCMfqQVCCCAAALmCRAAmGdJSQgggAACDhEgAHBGRxIAOKMfaQUCCCCAgHkCBADmWVISAggggIADBBj8O6ATBzSBEMBZ/UlrEEAAAQSGJkAAMDQ/fo0AAggg4DABAgBndSgBgLP6k9YggAACCAxNgABgaH78GgEEEEDAQQIM/h3UmcwCcGZn0ioEEEAAgSEJEAAMiY8fI4AAAgg4ScBKAUCNr1XebaqSPd42KU4dJifllkluSqqTuGPWFmYBxIyaByGAAAIIWFyAAMDiHUT1EEAAAQRiI2CVwb8e+D+5e5NsbtsnvQOanpKYKAtzR8tZBeMlKSEhNigOegohgIM6k6YggAACCEQsQAAQMR0/RAABBBBwkkC8A4D2nm55qX6rvK2++nf29Pil1cP+o7KL5YtFU8WTmOQk/qi3hQAg6sQ8AAEEEEDABgIEADboJKqIAAIIIBBdgXgO/vVX/g+aa+Xpui3S1OUN2VAdApw+fGzfTACu8AQIAcLz4m4EEEAAAecJEAA4r09pEQIIIIBAmALxCgBauzvl8dqNsmr/nkOm+4eq/qxhhXLNyNmhbuPvhwkQAPBKIIAAAgi4XYAAwO1vAO1HAAEEXC4Qr8G/XuP/SM16aejqCKsHylKz5KqRs6QwJT2s33HzAQFCAN4EBBBAAAE3CxAAuLn3aTsCCCCAgMQ6ANBT/v/asFNe3rs94Fp/f92iNwE8PmeknFkwQdJZ/x/xm0sAEDEdP0QAAQQQcIAAAYADOpEmIIAAAghEJhDrwb9PbfT3+90b5X215n/gDv/Baq/X/I9Pz5UvFk+VEk9mZA3lV4cIEALwQiCAAAIIuFWAAMCtPU+7EUAAAQRi+vVfr/d/qHqtbGxrMCyfk5wqiwsnygK18z8H/xlmC3kjAUBIIm5AAAEEEHCoAAGAQzuWZiGAAAIIBBeI5df/fWp3/19VrZZdHc2GuiUpIUFN9y+TswvHM93fkFj4NxEChG/GLxBAAAEE7C9AAGD/PqQFCCCAAAIRCMQqANCD//urVklFR4uhWo7wpMtlxTPUtP+cvmUCe3xtsqGtXra0NUmVd7+0dvuko7e7b/8APSsgPSlFspM8MnPYcDkmu1RKU4cxW8CANAGAASRuQQABBBBwnAABgOO6lAYhgAACCIQSsOLgXw/mF2QVyflFk2VHe5O81VgpW9sbpUPtGxDOpQOEcwsmytysEQQBIeAIAcJ5s7gXAQQQQMAJAgQATuhF2oAAAgggEJZALAKA5m6vLK1QX/69ob/8pyYkyol5o2VvZ7us3l8vPvWFfyiXDhOOzx0l56n9AzycGBCQkgBgKG8Zv0UAAQQQsKMAAYAde406I4AAAghELBCLwb/e7f9hteHf6tZ6Q/VMVgFAd2+P4ZMBjBSqQ4CT8spk8YjJzAQIAkYIYORt4h4EEEAAAacIEAA4pSdpBwIIIICAIYFoBwB63f7Tez6U1/dVmDqgN9S4w27KVPsDfH3kHBmr9hPg8i9AAMCbgQACCCDgJgECADf1Nm1FAAEEXC4Q7cG/5v1Pc638rna9+qKvo4ChX/pEgIzEFFVQr+iFAe3qOMFwSr64eKp8Mmfk0Cvi4BIIARzcuTQNAQQQQOAQAQIAXggEEEAAAdcIRDsAaOz0ys8rlkttZ1vEpnrqfllqlizILpY5wwplhCfj4BT+/V0+ubtyuVR7Ww2Vn6jCg8uKp8snVFlcgQUIAHg7EEAAAQTcIkAA4Jaepp0IIICAywWiPfjXvH/fVy7P7Nkc1hd6/Ts96C9KyZAT8kfJUVkloqfuH37pr/4v1G2V1/btMjy7oFiVeUPZfMlNSXV574duPiFAaCPuQAABBBCwvwABgP37kBYggAACCBgQiHYAoAfo91askI1tDQZqc+CWlMREmZNZKGcUjJMST2bA37Wqaf+P126UVfv3GA4X0tTu/18unSkzMgsM18fNNxIAuLn3aTsCCCDgHgECAPf0NS1FAAEEXCsQ7cG/hm3v7pK71fR/I8f+6YH/MdklclbBeMlK8gTtl81t++SRmvXS0NVhuP+y1AyCL5XMlKmZ+YZ/w40ihAC8BQgggAACThcgAHB6D9M+BBBAAAGJRQCgmR+v3SDvNFUHFNdT/edmjZALi6aEHPi3q6ME/1S3Td5uqjA85V8/eJza8f+KkhlSmJJOz4cpQAAQJhi3I4AAAgjYToAAwHZdRoURQAABBMIRiNXgX9epyrtf7q9aLXs72wdVUa/Hv6Rkuow3cCTfjo4mebR6fVibCepZBcfnjJJz1KwCj5r+zxWZACFAZG78CgEEEEDAHgIEAPboJ2qJAAIIIBChQCwDAF3FOjX41zMB9NR9fRWptf1nq0G5/vKvZwAEu/TRgX9t2CmvNOyQzp4ewy0e4UlXu/3PMBQuGC7UpTcSALi042k2Aggg4BIBAgCXdDTNRAABBNwoEOvB/1CM9UZ/y2rWyfrWvYY3+jvw1X+knFkwQdL56j8U/kN+SwhgGiUFIYAAAghYTIAAwGIdQnUQQAABBMwTsEsAUOttlQeqV8tuX5vhxoezpMBwodzYJ0AAwIuAAAIIIOBUAQIAp/Ys7UIAAQQQiNnmf0Ohbu72ytKKVYZOD9DP0V/9F+aO7jtBICkh1KKCAzWr72yT5S11sk0tS6j2tUpHT5ckJiRKsVqeMCo1UxZkFcuYtGzD5Q2lvXb5LSGAXXqKeiKAAAIIhCNAABCOFvcigAACCNhKwOozAPQ6/4dq1srq/XWGXPVX/8tKp8vYtJyQ9+slBW83Vcob+yqlqcsb8n5PQpLMU/sUnDdiYsgTCkIW5oAbCAAc0Ik0AQEEEEBgkAABAC8FAggggIAjBaw++Nfoa9TA/6HqdeLr7Q7aB/o7/1HZxXJB0dSQa/31RoKv76uQl/ZuE686SjDcK1XtJaA3LTwpb3TITQvDLdtO9xMA2Km3qCsCCCCAgFEBAgCjUtyHAAIIIGArATsEAL+pXqum5u8O6qqn+Z9ZME7+J39syAG5PobwIVVmjZrmP5RLBw4LsorkouJpIQOHoTzHyr8lALBy71A3BBBAAIFIBQgAIpXjdwgggAAClhWww+BfT9G/p2K5VKpBe6BLD8RPyiuTxSMmhxz8v9tYJU/t+VC8vcaPDwzVgbMzC+TK0pniieEJA3q/gk1qr4L+YxAL1RGHE9LzJC2Gdeh3IQQI9YbwdwQQQAABuwkQANitx6gvAggggEBIAacEAJmJKXJD2TwpS8sK2OZe9ZdXG3bIS/XbRU//N/MKJ4AY6nP1rIXf126Ube2Ng45B1PUYrTYpPK9wokzMyAsZhgy1LgQAZglSDgIIIICA1QQIAKzWI9QHAQQQQGBIAnYY/OsG6i/c91aulC3t+wK2N1FN/9eD3oVqPb6/Sw/3X6jbKq/t22X64L//eXpzwCtKpstctUFgtK71rXvl4Zp10qZmRQS7dBBQpE4uuEQtTRifHnojRDPqyywAMxQpAwEEEEDAKgIEAFbpCeqBAAIIIGCKgF0CAN3Yv+8rl2f2bB70xXsghD727xPqmL7jc0dJiRr8DpyO/4ba7O/pus1hDf6zkjx9MwpGp2bJvq4O2dHRJHW+9qB1GKcG29eNmheV/QD0vgVLq1ZKY2fokwr6XXQQMEnNBLigaEqfSTQvAoBo6lI2AggggECsBQgAYi3O8xBAAAEEoiZgp8G/RmhXu/QvrVwh29ubwjY5MNm/V02H18Ph0Jc+QvCi4ql+p9CvU1/gH1Vf4FsCfIFPTUiUq0fOlmmZw0M/KIw7htJ+/RgdjhyfM1JtkjghKuFEf1MIAcLoVG5FAAEEELC0AAGApbuHyiGAAAIIGBWw2+C/v136C/j9Vatlb2e70aaKXuqvVgcYuvQgeWHuaDlLHe2nTxTwd+k6PFi9Rnb72gKWuUidRHDm8HGGnmn0pveaauSx3RukZ4h7F+Qkp8pitVRigToq0SCL0SoevI8QIGwyfoAAAgggYEEBAgALdgpVQgABBBAIX8CuAYBuaa23VR6oXh10AB6+iPTtnH9h0VT5hBoYB7o2tjbIb2vWBvz63/+7+epYwK+oEwHMuvQeCL+sXimbWgPvgRDOs/TAf3x6rnxRzXKIxrIAAoBweoN7EUAAAQSsKkAAYNWeoV4IIIAAAoYF7Dz472+kng7/5O6N8n5zbdD1+P37/If60p2RlCJXlsyQ6UGm7Yez/l5P/79+1FzDfRLqxoqOFvl5xQpp7Qm88Z+esaD/qyuMow31b+YMGyGfL5wkuSmpoaoR1t8JAcLi4mYEEEAAAQsKEABYsFOoEgIIIIBAeAJOCAD6W1yppuO/UL9VNqh1+f6O9dMBQKjBv/7y/2X1tX5GZkFASP0F/iH15X/1/jpD2GYHAP9qqpbHajf4DTt0+xaoGQcXqd3+PWr/gQ9adsuzdVukqcv4RoE6CJickS+L1LIFvYlhKDMjCAQARpS4BwEEEEDAygIEAFbuHeqGAAIIIBBSwEmD/4GN9akZAVvaG2Wr+leFt6VvmUBHT5f41MC9o7c74IBWD3RPyiuTxSMmBx30rlED/4eq14lPlWXk0mWer8o063pqz4fyujrFwN81wpMu3xw1X/JS0g7+Wc+QeE6dePDPxqqgMyQOL0976P0PTh8+1pSqEwKYwkghCCCAAAJxEiAAiBM8j0UAAQQQMEfAqQFAIJ1n1Jfw1xp2BcTTu/3fUDY/5PT331SvleXqy7qRSw+iL1Ff44/NKTVyu6F77q1c2TfLwd8VbL8BXecnd28KuWfBwHLNDC8IAAx1LzchgAACCFhUgADAoh1DtRBAAAEEQgu4bfCvRYJ9Odd/NzLYberyyd0VHxjedDAzMUWFCvOkLC0rdKcYuEMvP9ABwJZ2/xsAnpI/Rs5Tu/oHuurUiQnL1LGFRo5P9CTo5RAzZNawQgM1M3YLIYAxJ+5CAAEEELCeAAGA9fqEGiGAAAIIGBQgABgMdbHaBf+TOSODCuqB89KqldLe3WVIekpmnlxbOlf0kYJmXK3dnXJPxXLR+x34u4y0Qe+P8Pq+cnmpfpt4g2wSuCC7SG2GONOUPQD660oAYMZbQBkIIIAAAvEQIACIhzrPRAABBBAYsoAbB/8aLdQMACODZz31/tdVq4MOnPs7KFFtpndJ0TQ5JqdkyH3WX0CoGQhG2tBfVo2vVZ7Zs1nWqzb1n5Cg/6aXLcxWX/0vUychpKtNEc2+CAHMFqU8BBBAAIFYCBAAxEKZZyCAAAIImC7g1gDgnaYqebx2Y0DPRQXj5Ey1832wa1NbgzygAwC1sV6oS++gf92oeaYOovf42uWu8v9Kc7dv0ONT1a7/V4+cLfrUgXCuxk6v/L1xl6xqOXCqgV4K8encMtGnAUTjIgCIhiplIoAAAghEW4AAINrClI8AAgggYLqAWwf/GjLU9P3hKWoHfbVev0D909+lv5LrnfSfVl/NQ50AoI8TvLp0tkzNzDe1D6MRAJhaQYOFEQIYhOI2BBBAAAHLCBAAWKYrqAgCCCCAgFEBNwcAegO9X1avlE2t/jfQ04ZFngz5kpr6PiYt+yCpHvhvadunpstvkXJvs6Gj9M4pHC+n5ZtzfN7Avg0WYkQ6A8Dou2PmfQQAZmpSFgIIIIBALAQIAGKhzDMQQAABBEwTcPPgvx9xZcsetQv++qBf8PXE9+xkj4xMzZIWtet/XWebdBiY8j+wozCjjBYAACAASURBVPKT09QO+jNFLwPwd+lQobGzQ5rUVP5dHc3qWcMkNzlV8tTvgk29D7YHQVaSR76ljjEsTs007Z2JZkGEANHUpWwEEEAAAbMFCADMFqU8BBBAAIGoChAAiOhZAA/VrJXV+w+sd4/mpb/In104Qa2pH923sZ7ewf+dpmp5V/2rXoUKejf+wy89+B+RkimnqHX4R+eUDgoDggUA2SoA+PboI2WEx/8Shmi2NZKyCQAiUeM3CCCAAALxEiAAiJc8z0UAAQQQCFuAwf/HZM3dXllasUoqvC1hO4b7Az3w18sJ0pKS+5YR+Bv0ByozR80IOH/EJJmfVXTwln+p8OCx2g1+lyHo+78zer7awyAj3GrG7X5CgLjR82AEEEAAgTAFCADCBON2BBBAAIH4CRAAHGpf5d0v96vd/Pd2tketU/T3/QQ1VD/wz8h21Ne/0rvyf65wUt9sgGAnGYxSywi+qZYAZCalRK1NZhdMAGC2KOUhgAACCERLgAAgWrKUiwACCCBgqgCDf/+c+7q88nD1Wtna3hiRtx6Qz8wsUCFCh5/ZBHrgH+mw/9Dq9IcAi0dMlmfrtshrDbv81vcINdPgBhUA6BMI7HQRAtipt6grAggg4F4BAgD39j0tRwABBGwlQAAQuLv0lPzX91XIKw07pE2t0Tdy6YH/rMxC+WzhxL719u1qg8BHa9b17Sugv/YP7Zu//xroZ15QNEXW7K9X//K/f8G0zOFy/ai5RppgqXsIACzVHVQGAQQQQCCAAAEArwYCCCCAgOUFGPwb6yIdBKxtrZe3GyulvKNF9qvd+fu36NNf4IepDfZGp2XJkVnFMjdrxKCv7Pr3f23YKS/t3S7daqPBBDVgN/vSJwskqnLrAyxb+LRaKnChmiVgx4sQwI69Rp0RQAABdwkQALirv2ktAgggYEsBAoDYdZueAfCwOmHApwKAeFyfUzMSTs0fE49HD/mZBABDJqQABBBAAIEoCxAARBmY4hFAAAEEhibA4H9ofuH8emNrg/y6erV0qOUARi+9a/8CNZvgE9klUuLJVJv8JYrenPBlNYtAT/MffEhg4JI9CUly1chZMkMtA7DrRQhg156j3ggggIA7BAgA3NHPtBIBBBCwrQABQGy6LtxjBfXAX3+tX6CO99Nr+w+/9MD/6T0f9u1NYDQEyE9Ol2+rIwDzU9Ji0+goPIUAIAqoFIkAAgggYJoAAYBplBSEAAIIIGC2AIN/s0X9l6cH6E/t/lDeaKwI+UA91D8qu1ht5jdV0oPs1K/L/GdjlQoBNouv19iMAv3l/1q1AaD5Ow+EbJapNxACmMpJYQgggAACJgoQAJiISVEIIIAAAuYKEACY6xmotF3eZllasapv08BgV0pioiwaPk4+k39E0EG6Hvy/ULdVXtu3S/TGgkYuPei/qHiqfCpnpJHbLX0PAYClu4fKIYAAAq4WIABwdffTeAQQQMC6Agz+Y9c3j9dukHeaqkMO/s8rmCgnqF36Q13/aa6V39WuNzz41+Xp0wFuHD1PClIyQhVvi78TAtiim6gkAggg4DoBAgDXdTkNRgABBOwhQAAQm35q7e6UeyqWS6XauC/Qpdf4Ly6cJCcaGPzr4/3uqVghewMc8xfoGZ/MKZWLi6fFptExeAoBQAyQeQQCCCCAQNgCBABhk/EDBBBAAIFoCzD4j7bwx+VXdLTIz9WAvbWnM+BDF2QXyZUlMw2tzX9eTf1/tWFnWA3ISEqRa0pny4SM3LB+Z/WbCQGs3kPUDwEEEHCfAAGA+/qcFiOAAAKWFyAAiF0XbWjdK7+uWi3e3h6/D81Vu/1/o2xe3xF/oS59ksDd5Suk1tca6tZD/n5sdqlcUjLNUMAQVsEWuJkQwAKdQBUQQAABBA4KEADwMiCAAAIIWEqAwX9suyNUADBrWKFcM3K2oUptb2+SpVUrpb27y9D9+qZiteb/hrL5kpuSavg3drqRAMBOvUVdEUAAAecLEAA4v49pIQIIIGAbAQb/se+qUEsAjlFr8y8zuDZfb/73qNr8r8fgzv9p6hjBL5fOlBmZBbFveAyfSAgQQ2wehQACCCAQVIAAgBcEAQQQQMAyAgQAse+KUJsA6i/z142cKyNThwWsXIs6PvCl+u3yXlON+Hq7DTVCHylo9FQBQwVa+CYCAAt3DlVDAAEEXCZAAOCyDqe5CCCAgFUFGPzHr2dCbdw3wpMuF46YKpMy8kSfCKAvHRys2V8v7zXXyNb2fWEd+ZeakCjnj5gsx+WOjF+jY/xkQoAYg/M4BBBAAAG/AgQAvBgIIIAAApYQIACIXzfoIwB/oU4C0F/yg1166J+WmCwdPV3SG2F19Y7/l6slBXpvATddBABu6m3aigACCFhXgADAun1DzRBAAAFXCRAAxLe7X6zfJq/s3RHxwN5o7UemZspXR86RwpR0oz9xzH2EAI7pShqCAAII2FaAAMC2XUfFEUAAAecIMPiPf1/6errl4eq1srq1PuqVyVFHC16iZgHMyBx+yLN0Hco7WmTF/t2ys71Z9nS2Hfz7CHVaQIkKD+ZnFcnkjPyDSxGiXlkTH0AAYCImRSGAAAIIRCRAABARGz9CAAEEEDBTgADATM3Iy2ru9srSilVS4W2JvBCDv9SbAC7MHS1nFYyXGl+r/Kl+q2xsa5DOnp6QJXgSkuSYnBI5s2CcZCV5Qt5vlRsIAKzSE9QDAQQQcK8AAYB7+56WI4AAApYQYPBviW44WAkdAjxUtU42q439on3pfQT0UYD6y38kewqkqt9+fsQkOS5npBzYmtD6FyGA9fuIGiKAAAJOFiAAcHLv0jYEEEDABgIEANbrJD0gf0F9kX+zsTKs3f37W5Ktvsofl1uqTgmokypv66AGHhjsH/ifCUMcuuuB/1HZxfLFoqniUYGA1S8CAKv3EPVDAAEEnC1AAODs/qV1CCCAgKUFGPxbuntEnw7wfN0WWd+6N+QXej0QL/Jkyql5o+XonNK+Nfr7urzyq6rVsquj+WBD9bA/QZV24J/mfLfXpehTBa4smUEIYO1XitohgAACCMRZgAAgzh3A4xFAAAE3CxAA2KP3O9SMgJUte2St2iCwSoUCrR8dF5ibnCalamO+6ZkFMlsNwPV0/sOvdvXbP9RukA9adkuPSV/9/anpEODk/NFyXuEky6MyC8DyXUQFEUAAAccKEAA4tmtpGAIIIGB9AQIA6/eRGTXUX/tf2btdXqrfHnImweHP0wP7zI82+tPBQ7C9AjKSUuSa0tkyISPXjGpHtQxCgKjyUjgCCCCAQAABAgBeDQQQQACBuAgw+I8Le1weqnf2f6hGHTGo9gQwculB/1R11N9JajnBNHVUoF5OoK/W7k61JGGrvNNUFTAI+KRafnCxOmLQ6hcBgNV7iPohgAACzhQgAHBmv9IqBBBAwPICBACW7yLTKvjGvgp5um6zoQ0FS9Q+ApeXTJcxadl+n69nADy1+0N5o7HC79+LPBlyY9kCyUm29vGABACmvV4UhAACCCAQhgABQBhY3IoAAgggYI4Ag39zHO1QSn1nu9xTsUL2qn8Gu/Q3/uNzR6k1/BNDbuS3Tm1K+GDVGvH1dg8qUp9A8O3RR8oIT7rleQgBLN9FVBABBBBwnAABgOO6lAYhgAAC1hcgALB+H5lVQz1l/9WGnUGLS1RT/M8cPk5OGz7W0LkA7zXVyGO7N0hP7+AdAQgAzOo5ykEAAQQQcKIAAYATe5U2IYAAAhYWYPBv4c4xuWrN3V65u3yF1PpaQ5acqk4QWKRCgBPULACPn9ME+gvQRwveX7VKKjpa/JaZn5yuZgDMl/yUtJDPtMINzAKwQi9QBwQQQMA9AgQA7ulrWooAAghYQoAAwBLdEJNKbFBT9X9dtVq8vT2Gn6d38j8qq1gtBxipjhgcdnBGQLf62q+PEny2bos0qRAg0DUlM0+uLZ0rKYmJhp8ZzxsJAOKpz7MRQAAB9wkQALivz2kxAgggEDcBBv9xo4/Lg99Um/89uefDiJ+td//PSEzp+31bT2fITQT1/ZcWT5dPZBdH/Mx4/JAQIB7qPBMBBBBwpwABgDv7nVYjgAACcREgAIgLe9we+pQa/L+uQoBYXbMzC+TK0pkhNxGMVX2MPocAwKgU9yGAAAIIDFWAAGCogvweAQQQQMCQAIN/Q0yOuilYAJCm1vmfkFsm7zXXBJ3SbxSkLDVLriubI9lJqUZ/Yqn7CAEs1R1UBgEEEHCsAAGAY7uWhiGAAALWEiAAsFZ/xKI2wQKA/t36s5I98sa+8r6TArw9g4/1M1LPIk+GfK10thSnZhq53ZL3EABYsluoFAIIIOA4AQIAx3UpDUIAAQSsJ8Dg33p9EosaBdsDIFOt7b+hbJ6UpWX1VaVdDf7faqzoWzIQbJO/gfVOUP/LvKwiuahoimSqzQPtfhEC2L0HqT8CCCBgfQECAOv3ETVEAAEEbC9AAGD7LoyoAcFOAdCD94uKp8qnckYeUnav+t+2tzfJ39SMgC3tjdLa3Tno2Xr5wCy13v/0gnFS4rHvV//DG0YAENFrxo8QQAABBMIQIAAIA4tbEUAAAQTCF2DwH76ZU37R3O2Vu8tXSK2v1W+TxqXnyHWj5km6GtAHujrUzIDmLt/BP2cmJRv62q+PDdzX1SG7OpoP+b0+HnBsWo4MT0kXHSRY7SIEsFqPUB8EEEDAWQIEAM7qT1qDAAIIWE6AAMByXRLTCj1ft7Vvfb+/S88COCmvTBaPmCz63w/1qu9sk7cbq2XV/j2yx9cmejZBoEs/L1vtPzBdzSQ4NX+MZWYSEAAM9S3g9wgggAACwQQIAHg/EEAAAQSiJsDgP2q0tim4vrNd7qlYIXvVP/1dSQkJsrhwkpyogoBILv2l/99N1WrJwC7ZrQKAYIP+YGHA+PRc+aJakmCFJQWEAJG8CfwGAQQQQMCIAAGAESXuQQABBBAIW4DBf9hkjv3BG2pjv6frNoserAcKAU7OGyNnF4wXHQgYuXRJHzTXynNqhkGDmupvxqWXByzMHS1nhVEPM557eBkEANFQpUwEEEAAAS1AAMB7gAACCCAQFQECgKiw2rJQn1rH/3D1WlndWh+0/sUpGX0bA07MyAu6JEBvDPh47ca+qf6RfPEPVgkdP8weViiXlcwIujdBtDuCECDawpSPAAIIuFOAAMCd/U6rEUAAgagLEABEndhWD9AbAi6tWCUV3paQ9c5JTlVLAkbJcTmlkp2Uesj9u7zN8mDV2oBLCkIWbvCGBdlFcmXJTFP2JjD4yENuIwCIRI3fIIAAAgiEEiAACCXE3xFAAAEEwhZg8B82mSt+UOttlQeqV8tutUGf0SsrySPj0rJlgpoV0NnbLa81lEt7T5fRn0d8X7Z67rdHHykjPOkRlzHUHxICDFWQ3yOAAAIIHC5AAMA7gQACCCBgugABgOmkjimwTm0G+KuqVVKlwoBwrv6p/sZ2CDi0ZP2bTDWgz1MzC/LVv/arJQQ1asPAdvXPQEsIxqjQ4Yay+SwDCKeTuBcBBBBAwPICBACW7yIqiAACCNhLgMG/vforHrXVa/iX1ayT9a17Da3hPzBI71XT8Y0P//VmgpMz8uXE3FEyRf3Tk5g0qKm6Hn9Vpwe82VghXrVPwcDrvMKJcoo6HjDeF7MA4t0DPB8BBBBwlgABgLP6k9YggAACcRcgAIh7F9iiAnpQ/25TlTyrdvFvUwPxQFffwQFq3G906K938j8mu6RvJ3+9fMDIVd7RIg9UrZZ9A04T0OUsGj5OPpN/hOFnG3lWuPcQAIQrxv0IIIAAAsEECAB4PxBAAAEETBNg8G8apWsKaldf3l/du1Pebqr0HwR8FAAYASlLzZIvlc6QEk+mkdv77tFLEh6tWS/b2hsHzUbQocPJ+aPlc4WTCAEMi3IjAggggICVBQgArNw71A0BBBCwmQABgM06zELV7Vaf+jeoJQHvqFkBm9oapEMFA/rrf0JC6ARAD9SPV1P99bR9f1P9/TWzfwbCH/dsHjT9f+D9einBBUVT5FM5I+OmxSyAuNHzYAQQQMBxAgQAjutSGoQAAgjER4DBf3zcnfrUpi6ffNBSKy/UbxVfT0/AZuoB+pkF4+R/8sca/krf0u1TexCsl40G9yCYljlcrh81N67UhABx5efhCCCAgGMECAAc05U0BAEEEIivAAFAfP2d+PSV+/fIw9XrpKvXfwCgv/yflFcmi0dMNjT411/9P2iulaf2fCgtQfYdGGjZvwzgPLUMIJ4XAUA89Xk2Aggg4BwBAgDn9CUtQQABBOImwOA/bvSOfrBeDvB47caAbSxOyeg7qi83JTWkg97x/w+7N8mKlt2GTh7QBerB/6xhhXJlyQzDSwtCVmQINxACDAGPnyKAAAII9AkQAPAiIIAAAggMWYAAYMiEFOBHIFQAYHRq/jo11f+x2g3S1OU17KyXFpycN0bOVqcJ6H9vhYsAwAq9QB0QQAABewsQANi7/6g9AgggEHcBBv9x7wLHVkAP3B+sWiO+3m6/bZyYnte3Nl8f2efv0icMPFe3Wf7ZWGX4q78uJyc5VS4pniYz1Np/q12EAFbrEeqDAAII2EuAAMBe/UVtEUAAAcsJEABYrkscU6GGzg65q3y5NHS1+22T/jK/WK3NP1HtAzDw8qmB/z/V8gF9vGCz2vDP6KW/809Vg/4rSqZLVpLH6M9ieh8BQEy5eRgCCCDgOAECAMd1KQ1CAAEEYifA4D921m59kt6w7/V9FQGbrwft49NzZboauHeqzQI/bG2Qcl+LdAY5OcBfYakJiXJ24QS1qeBoQxsKxrM/CAHiqc+zEUAAAXsLEADYu/+oPQIIIBA3AQb/caN31YObu72ytGKVVHhbotbuEk+mfLl0poxMHRa1Z5hdMCGA2aKUhwACCLhDgADAHf1MKxFAAAHTBQgATCelwAACVd79srRqpTR2Gt/Ezwimnj3wqdyR8lm1jCA9McnITyxzDwGAZbqCiiCAAAK2EiAAsFV3UVkEEEDAGgIM/q3RD26qhQ4BHqpeKzW+VlOanZWUIhcUTZH5WUWmlBePQggB4qHOMxFAAAF7CxAA2Lv/qD0CCCAQFwECgLiwu/6hvUpg3f56eaOxQso7WmS/2uAvVX2512v/u3v1X0Nf+qv/pIw8ubxkhuSp3f6NXrr0ahVCrGmtkx1tTVKtgoiOnq6DP09LTJZStZRgvCp7zrBCGeHJiPpeAgQARnuP+xBAAAEE+gUIAHgXEEAAAQTCEmDwHxYXNw8Q0Lvz13e2y/aOJtmrdvivUoP4YFdaUrKMScuWRDWULkvLkuykVMlO9kjaR9P1W1QAsKxmvWxUxwUaGf7r4wJPzx8rn8k/QvQJAqEuXeb29ib5W8NO2aA2Fwx0HKG/cjLUDINjsovltOFjo3qiACFAqF7k7wgggAACAwUIAHgfEEAAAQTCEiAACIvL1Tf3fzV/Vx3Jt0p9uW9Qg38jA/VQaHronq4G2D3qy3+HChWMXCM86ep4vxkyNi0n5O16NsEHLbvlhbqt6gjCjpD3B7tBz1A4c/h4dbpAmaHQIdyHEQCEK8b9CCCAgLsFCADc3f+0HgEEEAhLgMF/WFyuvVkPoN9S0/RfbdglTV3mbtwXCWqRmo5/WfF00f/MVMFBsGuHmp3waPV6qe1si+RRAX8zQR1VeKU6aSCcZQdGK0AIYFSK+xBAAAEECAB4BxBAAAEEDAsQABimcu2Ny9WX86f2bLbEwN9fJ+ip/8NUCFDsGSajUtWafTUwn5Ce1/ef/VVN9X+lYYd09vREpf90APG10tlSrJ5r5kUAYKYmZSGAAALOFiAAcHb/0joEEEDANAEG/6ZROrIg/dX/2brN8vq+ClOm+ccSSS9LCL0jgDk1mqU2CPxKyUzR+xGYeRECmKlJWQgggIBzBQgAnNu3tAwBBBAwVYAAwFRORxWmN/d7as+H8m5TteHBv/4Sn5GYIiNS0vu+vge69qh9A8w6+s/fM2I5+NfPL0vNkhvL5qs9DJJNfQcIAEzlpDAEEEDAsQIEAI7tWhqGAAIImCfA4N88SyeW9Fe11v/5ui0hB/856ti943JKZUFWkZSmDgv61b1dhQpP7t4o7zfXhiw3UtNeXbL67wQDJwIc/oysJE/fcYLj03P69hYoSE6Xnd5m2e1rUxsI1kqdb/CGh3qWwenqVICzCsZHWuWgvyMEiAorhSKAAAKOEiAAcFR30hgEEEAgOgIEANFxdUKp+uv8LypWSGOQzf6KUzLkouKpMlENmENNtddf5D9Qg/6nVaBgdANBXeYnc0bKguwi+bBtn3yojuyrUZv4tXd3Bg0PetWyBV2hhJC1OtBTetr+nMxCOaNgnJR4gq/j36aOD3xMHVE4cDPBRBU0LMwbLecWTOBEACe8/LQBAQQQsKEAAYANO40qI4AAArEUYPAfS237Petv6uv/s2qw7u/SA3N9/N3nCicZGvD6GzSHEtGzCi4pniYzMocPulUvTdABxdb2xr5QYJe3RVq6faL3K+j7+m9w6K/bMTdrhFxYNEX0l3+j186OZvlV9Wpp7Pz4JARd1my1D8Bl6kjCdHVEoNkXswDMFqU8BBBAwFkCBADO6k9agwACCJguQABgOqmjCry/arWs2V/nt036i/yVasO7UF/99SD9GXVywPrWvYan++syP5U7Uj6rwoVwBtJ62F+v9hV4uHqt6AF6qCtL7U9wgRr4z1fLFoxeOmB4fV+5vFS/Tby9/k8UmJ1Z0HcsoMfkEIAAwGgvcR8CCCDgTgECAHf2O61GAAEEDAkw+DfE5Oqb7q1cKRvUwP3wy5OQJFeNnOX3y3z/vTvUNPkX1SB5Y1uD4YG//q1eUnBJyfS+9feRXLVqnf49FR+oJQa+oD8fqY7r++rIOVKoNio0eukw47HaDbJdtS3YpZcDnK/CixPUDAmzL0IAs0UpDwEEEHCOAAGAc/qSliCAAAIRCTDIj4iNH30kEGgGgP5Cf27hRPlM/phDrJq7vbK8Zbe82VApu9U6ff1F3uiVqr6Wnzl8fN+yAn2KQKTXf9QeA4/WrpcevQdAgEvv1n9d2RzJTko19BgjX/0PL+goNavgS2oWQCwvwoFYavMsBBBAwHoCBADW6xNqhAACCJguwCDfdFIK/Egg1B4AR6RnS3aiRzrUVPhq737Zr9bghzPo14+JdA1+oE56Ru1Z8JrauyDQNUyt89eD/zGp2Yb62ehX/4GF6QDj0uLp8onsYkPPiMVNhAOxUOYZCCCAQHwFCADi68/TEUAAAdMEGOSbRklBYQhUqkG9PgVAb65n9qUH/uPTc/vW4I9SxwaadT2150O1Rr8iYHHHqKMKL1MbC4a6Ivnqr8tMTUiUxUWT+04uiHweQ6jamft3wgFzPSkNAQQQiJcAAUC85HkuAgggEKEAA/0I4fhZ1ASeqdssf28oD/vLfqAK6UHxaPX1/Xw1SI50nX+wxoaaAaCXGJw/YnJQr0i++usCR3jS5Qp1AsDYtMj2L4haJ0ZYMMFAhHD8DAEEEIiTAAFAnOB5LAIIIBBMgEE+74edBPRxe3pX/dWt9UOqth74T83Il7MKxsvYCDf4M1KBUHsATM7Ik2vV5n/+dujXbf272uH/lYYd0tnjf4d/f3XQbTtKTfe/oGhqWKcWGGmPVe8hHLBqz1AvBBBwswABgJt7n7YjgEDcBRjox70LqIBJAnpg/PvdG+V9tcFeuGv8M9RRe8eowfGpeUdIboqxTfeGUu16tfng3eUrpKGrw28xerB+nFoGcJ6aBdB/xKD+zXuqbW/vq5TmMJc75CSnqhkFk8I6SnAo7bP6bwkGrN5D1A8BBJwsQADg5N6lbQggYAkBBvmW6AYqEQMBPfBf2bJHnq/fInt87UGfmKZ29J+ivvYvzB8t49Nyh7SrfyRN08cPvrJ3R9CwQgcBmWpDQG9vV1hf+/vrY/bmhZG0026/IRywW49RXwQQsJsAAYDdeoz6IoCAZQUY6Fu2a6hYHAT0F/O1aknAlrYm6VKzA/SVleyRiWp6/eT0PMlLSYtDrT5+pFnLFgI1Qs9q+IKaQaCn/dtlo7+4dkiIhxMMWLl3qBsCCNhJgADATr1FXRFAIGYCDOZjRs2DEIibQHO3V35ZuVp2dTSbVgc92J+kQo7L1UZ/eWrqP1f8BAgN4mfPkxFAwLoCBADW7RtqhgACMRBgoB8DZB6BgIUF2tXshOfrtsg7TVWij/UbypWSmCin54+Vz+QfEfMlDUOpt9t+SzDgth6nvQggMFCAAID3AQEEHC/AIN/xXUwDERiyQGOnV15vrJDV++ukqcsr7T1dovcpSE9MkWy1dKHC2yI9QQKCLDXl/zL11X9G5vAh14UC4idAOBA/e56MAAKxESAAiI0zT0EAgSgLMMiPMjDFI+BigefrtsqrDTsDCoxMzZSvqmMDC1PSXazk/KYTDji/j2khAm4QIABwQy/TRgQcIsAg3yEdSTMQsJFAh1oi8POK5bIzwD4BpWrwf92oeaz3t1GfRqOqhAPRUKVMBBCIhgABQDRUKRMBBIYkwEB/SHz8GAEETBTQpxn8tHx537IAf9fnCifKqfljTHwiRTlJgGDASb1JWxBwhgABgDP6kVYgYDsBBvm26zIqjIArBfb42uWu8v9Kc7fPb/uPzS6VS0qmcdSfK9+OoTWacGBofvwaAQQiEyAAiMyNXyGAgAEBBvkGkLgFAQQsLRBqBkBSQoLMzRohp+aNkRJPpnjUxoEDr6Yun3jVMoLO3m6p9bXKxIxcyU7ieEBLd7oFKkc4YIFOoAoIOFSAAMChHUuzEIilAAP9WGrzLATsK9DS2Stt3b1SkJqojsmzRzs6e3rk3sqVsqV9nykV1icLfLl0pjotoMCU8ijEXQIEA+7qb1qLQDQECACioUqZCDhQgEG+AzuVJiEQIwE15pcntvvkpYou8fX0yoTsJLlplkdyPYkxqsHQjMgZvQAAIABJREFUHvP3feXyzJ7NopphynVSXpmcP2KyKWVRCAL9AoQDvAsIIGBEgADAiBL3IOASAQb5LulomolADAX0oHnZFq+8rAb/AwfQRxUkybemp4onzKkA7d0iHSpRyPPEbgpBu5rCv7RyhWxvbxqyXGpColw9crZMyxw+5LIoAAGjAoQDRqW4DwHnCxAAOL+PaSEChwgwyOeFQACBaAq0dYn8rbpTetVo/5TSZHlrd5cKAHyiZwEMvPTwffHYFLlwrMdwdTY19cgPV3fI/q5emZ6XJDdMS5XhqbEJApq7vfJQ1TrZPISlAHq/gFPUXgHnFE5g00DDvc6N0RYgHIi2MOUjYC0BAgBr9Qe1QcA0AQb6plFSEAIIGBRo9PXIXet8sr5RfaZXV7Ka4a+DgMMH//3FpSeLmgWQJvOHH7pxXqDHPbrVJy+Udx7887hhibJkTmrMlhJ0q8a81VghrzbsCngsYKC66y//Z6uB/0l5oxn8G3yfuC2+AgQD8fXn6QhES4AAIFqylItADAQY5McAmUcggIAhAZ8a5f9svVferz8w+Dd6hTOIf3izWkpQqaYYDLj6lhLMUEsJEmMzE0A/Wk9mqPbulzWtdbKjrUmq1e7+HT2H1kvfl6gG/cXqZIAj0rLllPzRkpVkfLaDUT/uQyAeAoQD8VDnmQiYI0AAYI4jpSAQVQEG+lHlpXAEEDBB4IkdPnl6h5r6H2ZZeti+qCxZrpiYGvLL+CuVnfKbzb5DnqBnEdw8O02m5RibRRBm9bgdAQTCFCAcCBOM2xGIsQABQIzBeRwCgQQY5PNuIICAXQV27u+RJSs7pFkd8xfJlaaWCnxrZposCLEU4DW1t8D9mw4NAPTzzld7CVwQxl4C+jc96ni/proG+fC/q2TzijVSva1cyj/cKq2NzTJm6kQZXlokU46aKzOOWyDFR5RJUrJKGrgQQCBiAYKBiOn4IQKmChAAmMpJYQiEFmCgH9qIOxBAwF4C92/yymvVg6fA61aMzUqUI9Ra/TdrDj0F4PAWjhmWILfNSQu6nv91VcZ9G72DZhksGpUsV05KNYTW0dYmK//xrrz+f3+SzcvXGPrNqEnj5KQvnCPHnXOqpGVkGPoNNyGAgDEBggFjTtyFgFkCBABmSVIOAgMEGOTzOiCAgFsEdrf3yA9WdEi9d/DX//4v+xOyEuT2VV7ZrmYKBLsWlqTItVM9AZcCrGzolp+s6VDr7Q8tZW5+ktyiwoNgV6fXJx/87S350/2/k5qd5RF1z9iZU+Si739dJsydIQlqR38uBBCIrgDhQHR9Kd2dAgQA7ux3Wm2CAIN8ExApAgEEbC+gj/lbusHrd6f/WfmJctOstL4N+pbv7VabBHZIu/+JAn0OSWpM/fWpqXJCsf/p9pEGAHurd8sf7/61/PvP/xiyd2Zutlxy0zfkE2csJAQYsiYFIBC5AOFA5Hb80t0CBADu7n9ab0CAgb4BJG5BAAHXCixVU/L11Hx/16XjPXLumJS+P+n5Acu2qF38K4IvBRieliBLVGgwRi0bOPwKNwDoVcf2bVmxTh6/4x4p37TNtD5Ky8yQy269UY5edDIhgGmqFISAOQIEA+Y4UopzBQgAnNu3tCwMAQb5YWBxKwIIIPCRgK+nV25TU/vXNw4++k9P//+uGsjr6fn9V6Ovx9BSgHlqM8Dv6aP99JSAAdcKNYvgJ2u94lXPHXj5WwKgB//LX3tbnvjx/bK3utb0Phs3a6pc9dOb+jYI5EIAAXsIEA7Yo5+oZXQFCACi60vpFhJgkG+hzqAqCCDgCIFmX6/ctLJdylsHr//PSlbr/uem9W0COPAyshQg0NGA/o4B1GUfHgDowf+af/5HfnfrPVEZ/Pe356yvXSLnXnO5JCZxBKEjXmga4WoBwgFXd7+rGk8A4KrudkdjGei7o59pJQIIxF+gpr1Xvr+8XRpVEHD4FSgAMLoUQH/8v2KiR84Y9fESgp+qr//v1Q1ebnCauueqSZ6DVdi8fK38+tt3GB786yn980/+lJzw+TNlzLRJkpp+YENBfSTgW8/+Wf70wO+ko7VtUBunqmMCr7rrZskrKoh/Z1ADBBCImgDhQNRoKTgOAgQAcUDnkeYJMNg3z5KSEEAAgXAFggUA/pYA9JdvdCmA3jzwvCNS5KzRyfLenm75zWav300EzxmdIpdNOBAANNU3yKNL7pIVr79rqDnHnf0ZOffrV0jhqBK/93d3dclz9y2Tlx/8/aC/6+MBr/nFbVI6boyhZ3ETAgg4Q4BAwBn96NZWEAC4tedt1G4G+TbqLKqKAAKuEggWAOhp/HpH/5NK/O/ob2QpgBHMgc/RU/9fe/wZ+cOP7gv5U72b/4XfvUaOOfMUSUr2X0ddiC7zpV89Ls8ufXhQmcVjRsk1994ho6eMD/k8bkAAAXcIEA64o5/t3EoCADv3nsPrzsDf4R1M8xBAwPYCwQIA3Tg9+L9OhQD+LqNLAUIhZaq9Bm6enSZTchKlrqJaHrjxNtm+ZmPQnw0vLZYv/fC7Mu3oeUF38deD/w3/XiG//cFP/C4nmDB3hnz1ZzdLwUj/swdC1Z2/I4CAcwUIApzbt3ZvGQGA3XvQYfVn0O+wDqU5CCDgaIGWzl65eWWH7Nzf47edozIS5c55qZLrGXykn/6BXgpwy6oO2bV/8B4CRuEmZCfJ7XPSJEN9xH/rmZdl2U0/DTn4/8qPvy9T1Pr9YFdzwz55ddlT8o8nX/C7/l//9pQvnifnf/tqSUn9eP8Bo/XmPgQQcI8AYYB7+toOLSUAsEMvuaSODP5d0tE0EwEEHCOgh+23qgBg9b7BxwDqRuo1/N+e4ZEjCwJPsX+ztkvu2+iV7ggyAD39/3K1UeBZZSni6/DK//30fvnHEy8E9NWb/V12641y9KKTg37537Vhizx668+CziTILRwuX73nFply5BzH9CcNQQCB6AkQAkTPlpLDEyAACM+Lu6MgwMA/CqgUiQACCMRI4NGtPnmhvDPg02blJ8pNs9L6wgB/V5va1H+JmgWwtdl/iBCsGePVEYO3qq//WSkJ0rKvqW/n/3XvvB/wJyeef5Zc8L1rD+7y7+9Gb3uHPPnjX8obT70YVHDxjVfJaZefH3T/gBh1AY9BAAEbCRAE2KizHFpVAgCHdqxdmsXg3y49RT0RQAAB/wL/ruuWu9d3SKf/VQB9A/8bpnvkmMLAswCe3OGTp3YEDhH8PXmEOmbgB7NSZcywA8sLqreXy6++eYuUb9rmt6L66/919/1Qph87P2hXGgkATr34PPncDVdKWkYGrwUCCCAQtgAhQNhk/MBEAQIAEzEpKjwBBv/heXE3AgggECuBytYe2dzcI/MLkiRHfV0PdtV39Mr3V3RIXUeABED9eJwapC+ZE3gvgBV7u+Una73i7fl4HcC0nCSpbOuRZrXPwMArSVXnEypMuGqy55C6hQoApqo1/1fddbPkFRWEZNz0/kr5zff+d9DGfzpEOOeay+SkC87xO4ugp6dHyjdukb//4Xl1DOE7fc857sxT5dRLFwc8ZjBkZbgBAQQcKUAI4MhutUWjCABs0U3OqySDf+f1KS1CAAH7C+ih9nO7Ovu+xvvUYDwnReSb09Nkdn5S0MYtVWv4X69Rc/kDXDpCWFSWLFdMTBV/cYIOHP6fChEGDvZPG5UiV03yyD6f2om/sVta1ASBCdmJMjojQTw6BTjsqt1VqWYA3CY713/otxYzPnmUXK0CgKy8nJAd1b/7/wu/fEQ2L18j+tSABad8Sk74/JlSMm6M3/0D6ipr5Pn7lsm7f/rroPL17y/83jUy/5Tjg+49ELJi3IAAAo4SIARwVHfapjEEALbpKudUlMG/c/qSliCAgLME/lzZKcu2+A7ZkG94WoIsUWv4+6fa+2vxygb1BX9NhwSZBCB6zH6F2rDvDDWwP/xaozYR/JH+/YBtAOaq0OEWtb7f6NXa2CwPfveHsvqt9/z+ZNox8+Wrdy+R7Pw8o0Uauq+jrU3e/OPL8uKvHxNdh0CX0Q0IDT2UmxBAwDEChACO6UrbNIQAwDZd5ZyKEgA4py9pCQII2FfAp7bdf2pnp6xS0+9PG5UsOZ4EuWeDV9r9fMifNzxJvjcj1e+Xdy2gZwvcqQbwaxoCLwPQ9+n9AC6dkCKnqxCg/xu+nnXw8Gaf6PBh4BVuANDT3S3P3vtbefk3v/fbKXrX/uvv/6GMmzXNlE7rnyXw9D0Pyo61mwyVOWHuDPnqz26WgpElhu7nJgQQcL4AAYDz+9hqLSQAsFqPOLw+DP4d3sE0DwEEbCGgB/8/W++V/9Z3i5HT9/Rg/azRKXL5hMDn3RuZBaBxdFlHqr0FFh+RIulqWsBfqrrk1arOQccAhhsA6LLX/2u5LP36D6Sjtc1vP5yweJFc8P1rh7x5n/7q/9dHnpZXlj0Z8Fn+KjDv5E/J5bd/y/RZCLZ46agkAggEFCAE4OWIpQABQCy1eZYQAPASIIAAAvEV0AP+ZVu88nJFl6HBf39t09Um/t9S+wHMV7MB/F263F9u9Mk/asLbzT+QxrEjkuU7atZBOJeegv/IrXfLf199I+DPhnp8X/X2XfLUT38lq978VzhVk4UXniOfve5LMiw39B4EYRXMzQggYHsBAgDbd6GtGkAAYKvusndlGfzbu/+oPQIIOEPgvbou+fl6X9+0/XCvkRmJcrtal6/3BfB3Nfp65AdqM7+qtvDLPry8S8d75Nwxg/cLCFXnde+8L/ddvyTgl3m9Fv88dYTfCYvPkpTUwDMaDn+OnvK/9p/vyxM/uk9qdpaHqsbBv4+dOUUWf+MrMvWYeZKYeODIQi4EEEDgcAFCAN6JWAkQAMRKmufw9Z93AAEEEIizQJta379kVYdsbR6w216YdTpKTd//lt4PQK3n93f9Ue0r8MR2X5ilHnp7tjp68Pa5aXKEOj4w3Ku7q0ueU7vxv/yg/70A+ss77uzPqCP9LpfCspKQO/PrMt954VV54n9/aXjKf2Zutpx19SXq5IBFQ15yEK4B9yOAgP0ECADs12d2rTEBgF17zob1ZgaADTuNKiOAgKME9FF992/yDlpvrxupv+qfU5YiT+zw+d0IsB8i2G7++p5X1GZ+D36oAgCVD/iPCEKTLixJkWuneiL+fVN9gzy65C5Z8fq7IR925P+cKCecd0bf5oAZ2cMG3d/p9cnfHnumb5f/QHsLHP4jHS6c+/UrpHAUm/2F7ABuQACBPgECAF6EWAkQAMRK2uXPYfDv8heA5iOAQNwFgu3Urwfql6gp9+eoKfdG9gfIS02QW2b7/0L/oNrR/y8qBOjt22EgIexB/Dj11X/JnFTJ9YT/9X8gcn1VjTx2+y8CHgvor0PGTJ0oZVMmSMm40X1/7vL5ZON/Vsmm91ca6r+SI0bL577xJZl/6qcPme6vZxB07G8Tb3uH1Kl66RMLMrKypKC0SNKGZUhSstpggQsBBFwvQAjg+lcgJgAEADFh5iEEALwDCCCAQHwFqlp75KaVHbLPN3h9fqla23/nvDTJV0cB6nX8t6/yyvb9wY/0G5+VKLeq/QCy1HT9/kuXfKt6xup9B5YY9D1JrZ1PSDA2F2BEWqL8YFaqjIlg6r8/3X21dfKHH/8y6KaAgXpFr/nXl9G6f+qzZ/TtLZBTkC/71WaE21avlzVv/1u2rlwvuzZuCdj5eqnAnOOPlmPVrIHJC2aHtS9BfN8ono4AAmYLEACYLUp5/gQIAHgvYiJAABATZh6CAAIIBBR4a3eXLN3gf/r/4Tvur27olh+v6wi6FEAP6ReVJcsVE1MPfuVvVuHCTSvbpbz145BBj6OTE1UIIInS9dGg+vBK6rLmqdMFrpuWKjkDAgUzurNdfXl/+aHfy99//5zhKfzhDP71AP6z114h8xZ+UlarAf/7r74uG95bEVHV9YaBF33/6zJh7gzDwUNED+JHCCBgSQECAEt2i+MqRQDguC61ZoMIAKzZL9QKAQTcI/CkWtv/1A7/R/QtGpUsV0469Mg9vRfA0+r+YPv5qw/28q2ZabLgo6MBK9Usg/+nTgFo7jz0V3rJwM3qy/7Gph75155uqWw9MEMgPTlBZuYmydmjU2RU5tCm/AfrST2g//C/q+Sl3/xB9CkBoe7Vfzfy5X94abEc/9nTZfeuir79BozuERDs+TpQuOSmb8gnzlhoqA7ueYNpKQLOFyAAcH4fW6GFBABW6AUX1IEAwAWdTBMRQMDSAks3ekVvAujvumaKR04pPfTIPX1iwG2r2+VDNWgPdulp+3fMS5Ui9c+VaubAT9Z0SMdhP5mYrY4PnJsu6UnxJdJr8Te9v1pt6ve0rHrzX4Mqo4OCA4sVhrCDoQlN1MHCtffeLuPUjAAuBBBwjwABgHv6Op4tJQCIp76Lnk0A4KLOpqkIIGBJgdvU8X96gO7vulRtAHiu2gDw8GtbS4/o3x3+Rf/w+/qOBpyeKnqZwf2bBh8BeFJJslw39dAZBvFE0gN9/X+XVr35nqx8413ZsmLtga/36j/v27rQ4J4F0WzDoq98UT53/ZckMSnOqUk0G0nZCCBwiAABAC9ELAQIAGKhzDP6/j9aXAgggAAC8RMIFgD4WwLQX9OXKjrl0a0+v0cH9t+jjwa8bIJH9np75YXywcsMAgUM8dM49Mldvk6p2bFLHr3lbtm6av2Qq6VPE5h+7AKZMGf6waMF1737gbz8m98bLvvE88+SC753raSmpxn+DTcigIB9BRj827fv7FZzAgC79ZiN60sIYOPOo+oIIGB7gWABwOy8JLl1bprfI/t83b1qQ0CvrNjrf/ZAP0ym2rwvT50ioPcBGHilJibId2em9m3yZ9VLzwh47fFn5A8/ui/iKs454Vg5ZtHJMvOTR4lex3/4pTcIvOcr3zFc/ueuu1LO/OrFlpiNYLjS3IgAAhELEABETMcPwxQgAAgTjNsjFyAAiNyOXyKAAAJDFbhzjVc+qPe/B0ChWr//v+oYwII0/8f17VJHAt6u1vbv7Qi2JaD/GmarYOBHquxobvI3VJt9e+rlN9/9odq9f3lYRY2aNE5OXHymHHn6iZIzPN/vb3W4sOaf/5Hf3XqP7K2uNVT+uFlT5aqf3iTFR5QZup+bEEDA/gIEAPbvQ7u0gADALj3lgHoSADigE2kCAgjYVuDhzV55udJ/AKCn8Osj+D5dlBywfUaWAvj78RHD1CaBanZBlsnH+5nZETvWbZJffPX70li311CxM9RX/tOvuECmHDVbkpIDm3W0tclfH3laXln2pOETAkZPGS+X3nJj31GAXAgg4B4BAgD39HW8W0oAEO8ecNHzCQBc1Nk0FQEELCegTwC4T50EEOgb/jGFyfIdNVXf/xwAEX0qwBK1IeDW5uBLAQ5v+IKCZLlJHQFo5at80za5//qbpXZXZdBq6oH/GVdeqAb+cyQxMfixhbs2bJHnlv7W72kDgR4y47gj5aIfXCel48ZYmYu6IYBAFAQIAKKASpF+BQgAeDFiKkAIEFNuHoYAAg4V0IP453d1ylM7OqVMfWG/aZZHcj3BB6Sb1HF+d6zukNYu/xFAuvqQffPsNJmWE3it/otqQ8BHtvgChgj+uM8fmyIXjPVYuif0l/rH77hX3nn+L37rWXLEaDn7mktlwamflpTU4G3p9Prkradflud+uUxaG5sNt3vRly+SRVddLOnDMgz/hhsRQMAZAgz+ndGPdmkFAYBdesoh9SQAcEhH0gwEEIibgB6+6135X1S77fcP5fuP4fPoufwBrpbOXrl5ZYfsVOv5A136a/13ZnjEozbu83dVqQ3+blJl7PMZ2wvAyNKCuEEe9uD6qhp57PZfyOq33jv4F72Z3/9c8nk54QtnSnZ+Xsiq7imvlid/er+s+Ps/Q97bf4MOF77wva/JrOOPDjmrwHCh3IgAArYSIACwVXfZvrIEALbvQvs1gBDAfn1GjRFAwDoC79V1yc/X+8TX8/EgXA/XF6sv7ReG+NJ+/yavvFbtfx8A3UI9YL9qcqqcWup/XbuePXDzig7ZHiREGCiVlZwgt6v1/2Ozgs9OsIqungmw5q3/yJ7KaikoKZKpx8wLuLnfwDr39PTI8r+9Jc/+4rdSs7PccHM+9dkz5LwbrpTcwuGGf8ONCCDgLAEG/87qTzu0hgDADr3ksDoSADisQ2kOAgjETEAP+u9Uu/GvaRj8FV8fw3fTzDSZmht4sL2yoVt+on7fEXgSgAxXJwEsmZUmY9TSAn9XsOMED7/fyLKCmOFF6UHe9g610d8f5c+/fcLwRn989Y9SZ1AsAjYUIACwYafZvMoEADbvQLtWnxDArj1HvRFAIJ4CoabxT85JlFtmp0tGgI3pfd296jg/r6zbF3wjv3Fq8L9kTuqgfQWa1dT/m1a2S3mrsSUA2ipUneLpOdRn6xkDf/zZr+UfT7xgqKi0zAxZeME58j9XnG9oSYGhQrkJAQRsK8Dg37ZdZ+uKEwDYuvvsW3kCAPv2HTVHAIH4CbSrcfsSNQDf0uz/E76RpQBv1h44DUBlAUGvMcMS5Psz06U4/eP9AP5c2SnL1CaAA39blpko9d4eaQ+wssBIneInGvmTu7u65C+PPCVP3/2goUL08X7nf/trMu2Y+az1NyTGTQg4W4DBv7P718qtIwCwcu84vG6EAA7vYJqHAAJREXhih0+eVrv/Bxq/h1oKYHQWgK58mjoQ4ITiZCnLSJRtat3/O7u7D9l7QN8zNz9JZuUlyWPbAp8OEKpOUYGKcqHr3nlf7rt+iaFp/wsvPEfOufbysL769/b2SlN9g5Rv3CoVH26TXRu3SGvTx6cKZOZky5ipE9W/JsiY6ZNlmNqwMCEh8CaQUeageAQQCFOAACBMMG43TYAAwDRKCopEgBAgEjV+gwACbhbY29ErS1Z1SFVb4IX8M9SAfMmsVAl0KsDGxh65c606ElCdDDDUS58ccJHagHCJOh2gJcARg/oZoeo01HrE8vehjg3sr4ue8n/h96+VY888NeTxgfo3etBfX1Ur7//lDfnXS3+Tys3bDTdr0vxZctIXzpa5C4+TtAyOEjQMx40IxEGAwX8c0HnkQQECAF6GuAoQAMSVn4cjgIBNBUJN49e7+V82wSNnlqUEbOHzuzqDfrU3SnO+GvxPyUkKubmgkToZfWa87yvftE3uv/5mqd1VGbAqevB/2a03ytGLTg75ZV6fIrBz/WZ56cHHwzpC0N/Dx86cIou/8ZW+EwwSE+1x+kK8+5PnIxBLAQb/sdTmWf4ECAB4L+IuQAgQ9y6gAgggYDMBPY3/x+u8smJv4M388lIT1IaAaXJEgN38dRl3rffKf+uDbwgYjKZ/l/+q1h65f5MvpGKBqtOtc9JklNo3wM7X5uVr5YcXXRO0Cad/6cK+I/6SkgPsyPjRr/dW75Zn731Y3v3TX00lWfTli2TRVRdL+jBmA5gKS2EIDFGAAGCIgPx8yAIEAEMmpAAzBAgBzFCkDAQQcJOAkWn8RxUkybemB14KoEOAK99rF727fySXnv7/nRkeeVbNJnhK7Utg5FpYkiLXTvWInVerGwkALlVf//WU/ECX/uq/5u1/y//9+AGp2VluhC7se44761T5wveuCWvvgbAfwg8QQMCwAIN/w1TcGEUBAoAo4lJ0eAKEAOF5cTcCCDhLQA/BX67olBcruuTE4iS5YFzoQfIjW33yYnngDQH1tPsrJnrkjFGBlwIsWdEhaxq71fpzUVPVjZsOT0tQ+wykyRg1w+DhzV55uTLAMQCHFZmmPv5/V/1Obx5o16u+qkZ+9a07ZOvKdQGbMG7WVPnSnd+RUZPGD7qn0+uTN59+UZ75+cOGNhEcitN5N3xZzrjyQklMsq/3UNrPbxGwigCDf6v0BPUgAOAdsIwAAYBluoKKIIBAjAX04P/RAYN5PXC/anKqnFoafPp4o69HblEbAu7aH/gL/sCBur9m3aZ+v7JBBQDqvxJ61YMNhAA5Kk/45vQ0mf3RIP7ONV75oN5YAKDrYPcNAXu6u+VVdQTgUz/7ddA3JVPtzD/n+KNl8lFzZERZad+9XZ2d8t9X35S3nvlzTN4yfQLBF75zjXjSUmPyPB6CAAKDBRj881ZYSYAAwEq9QV2EEICXAAEE3Cjgb1O/EepT+R3zUqVIfzIPcr1X1yU/X+8bdDzfwJ8EWwrQHwDo+w/GCAFmA+hsYIFaVnC1CieGq/X8/dfAMvr/sxRV7c4ABxXogOPrU1P7jhi066WP6Ht0yV2y4vV3DTdB7/Kvr0iO65umNvWbc8JxMmriOMkrGi7D8nKkvrJW9u2uk/dffUNWvfneoNkEeiPCr/z0Jpm/8JOG68iNCCBgrgCDf3M9KW3oAgQAQzekBJMFCAFMBqU4BBCwtID+in/TCq9U+jnWz8h6+eVqI8Cfre+Q9iAf4APtwO/r6ZXbVnllvVoCMPAapsblZ6kTBHa29kqXukcvDZiSnSTHFyWLnlEw8GpXP12ysl22NB862j93dIq8ubtL9nn9z06YnJOoNilMlwz7ZgDqyL4aeez2X8jqt94z9I7pACBBT7EwMMtCF1hyxGhZ+MVz5KjTTpKc4flBn1FXWSPP37fskM0EcwuHy4Xfu1aOPO1ETgQw1EPchIC5Agz+zfWkNHMECADMcaQUkwUIAUwGpTgEELCswL/ruuVuNYD397Vc77L/vRkfT7U/vBFGBv/9v9FlfUtN258//OO14A1q87+b1B4A1YeFD7meBPnf+elSkh56pNrS2Ss3r+yQnfsPDQCumeKR/WpfwMe2+T6eWTCgATqUuGZKqpxUYuMEQLWnsW5v31r+fz4XfEr/ga//avgfmlT00oGzrr5ETvj8IknLML6Lv/6/nY/f8fNDZiXoWQC6rFMvOU9SUj2W/X8HVAwBpwkw+HdajzqnPQQAzulLx7WEEMBxXUqDEEDAj8Br1Z1Bj9AL9KU8nMF//2MP3w/g9ZoZAtNRAAAgAElEQVQu9WyvqMMADrlGZybInXPTJVsFAaGuYAHAcSNS5LbV7fJhk/+1ABPUrILb1bGAdp4FoH30pn4fvPaWvPybP0jl5u2DyML58j/juCPl8zdeLWOmTQxFf/Dv+kSBDe8tl6fuekDKN23z+7vFN14lp11+fshjCQ0/lBsRQCCgAIN/Xg4rCxAAWLl3qBt7AvAOIICA4wU2qcHxHas7pLXL/1R5PQRfPDZFLhz78dfbSAb//ZBZyQly6shkSUlMkL9U+qTJz+l903OT5JY56vhAdU+oy98sglT1u+/OTJV5arbBB3qJwtoO6fCTAYS7F0BXV6esXf8P+fOffyFV1RtFD3wzM/PkzDNukOOOvUA8nrRQ1Y3q373tHbJl+Rr514t/k1XqiL/WxuYDz1Nf//sm/4fgPGHxItED9WG5OYbr2dywT155+En5y7L/C/obvRzgq/fcIlOOnGO4bG5EAIHwBRj8h2/GL2IrQAAQW2+eFoEAMwEiQOMnCCBgG4E2tXY/2Fdy3ZCBSwGGMvg3inKaOjbwqknGpovXtPfK95e3S6NaTtB/DTzqT/+nd6/3yjtqPwB/16z8RLlJHQsYKmyoqdksyx69Xsor/B+9N2vmyXLFZUslPT3LaDMPuU+HCRWV62XN2tekra1JikaMk7lzT5ec7MKIytNf/dtbWqW1qVnWvvt+3zIB/e8DXXq3/s9/62rDU/6NfPU//FkX/+B6Ofniz0XUHn6EAAKhBRj8hzbijvgLEADEvw+ogUEBggCDUNyGAAK2EzCyk/+4YYlyltpY78HN3qAb/umBdFKCGnweuq+fYRO9e/+Naq+AowuNnRvvLwDQD9N7AJxSqs4LVNe2lh612WCHNKv9Ag6/dLhx8+w0mZYT+HkbNr4tv132ddnf2hC0HScv/LJ89pz/J0lJxvcV0AP1bdv/K0/98ZZB4YIOExZ/dokce+z5Ee3c31/Z//z5H/LAjbcFrPvUT8yTq37yA8krNhY2GP3qP/CBw0uL5dp7b5dxM6cYfhe4EQEEjAsw+DduxZ3xFSAAiK8/Tw9TgBAgTDBuRwABWwjo3fh/uk6tI68PspW/gZboL+9Xqi/3eamJIU8GCFTcqIxEuVMdP5jrCX78YP/vjQQAetj/y40++UeNn/UG6m+nlCb3bQjo71qz9u/qy/910t7eElKgrGyaXP/1JyRr2PCQ9+qBv55N8Myzt8vmLf8OeH9iYqJ8/rxb5IRPXx5xCPCvl16TB799R8BnXHrrjXLSF84OWedIvvrrQkdPGS8X3/xNmThvRsRtCFk5bkDAxQIM/l3c+TZsOgGADTvN7VUmBHD7G0D7EXCmwMbGHrlTrZVv9fOV3EiL9Zf0qyenyqfVUX36+nNlpyzb4hu0wV+wsvQS9UvGe+TcMQe+3Bu5mvVJAuoYwHJ1ZODA6ysqiDhdLSXov/QpAUvUaQH+ZgEECh0aGqrkvgcukerqzSGror/6f/68W+XTx18SdJDbP/B/7oUfyubN7/XtIxDqSs/Iluu+9riMGzcv1K1+/x5qBsBVd90sx555StCyI/nqrws8+oyFfZsKDi8tiqju/AgBBAILMPDn7bCjAAGAHXuNOrM5IO8AAgg4UuCRrT55sbzT77F5wRp8+OBf36uH48u2eOXlii7D5QU6cSDYswOdArBoVLKajfDxV/1gewH4W3bQ3d0lTz9zu7zx1iMh+zo/b6RcftnPZeKEowMO/iMZ+A988HHHfkEuuuB/w1pe0P/7/8/edYBHVW3dBekJJQklECBA6CSEKtKUXlSkSA0CEjoGkCqCShOVZ6VFkd5DFxCUXpTeO0gnQCCUNEhP4J09GEgy9869M5lJZib7fM+nzzlnn33WuXz/v9fZe+2b5y9j2qCxmpaBUqP1gO74YEhvSYX+lORknNt/FCun/oL7t0IUsUidQK0EPxjcGw2FsCC3/1MNG09kBFQjwMG/aqh4opkhwASAmV0Iu6MeAc4EUI8Vz2QEGIHsQ4Ba7D1OeI7nL3LBTjyxUys+OTH4yMTnmHw6ATfEa7naQcH/8EoOqF1Iu+6dgu5FKkmFjC0C1e5P3Qu+PBmv5XOtgrZC3C99Wv/FqBRNx4M4iUqHJkVtMVScI3Xcf3AVP0/3R1RUmE5XSPyvR/fvkC+vdP282lR/pfP6+jRBv76/wNHBRWmq1u/UDWDeF//DyZ3/SK51dHFGt7GDRRZAi1fBOq3598Q57Ar+HecFAaDPqNaoHj4Y2kevVoL62Oe5jEBOR4CD/5z+BVj2+ZkAsOz7y/HeMwmQ4z8BBoARMFsE7sQ+x2KRgn8qPCVdGj61yKtb2AYB5eyRnxiBDEMflX8XsX6UjwOqu8sL6BEJsCM0GQuEeKBUKz7aPr/I1B8hhP+q6rCjC2gS+KNzph1eLrkwpboT8tm/PiN1PBgv5l6L1lYoJJHDr2o4wkW0KaRx6PAaLFoyQuf9vtWgGzqJ+nwHe2eteZp6+Uv7sHHTd7KdA/T5eFq1HIx2bT41uIb+xK79mPPpFMTHxMpuS6/2XhXKIjLssV6v/akGaX2bgT3RqHNr1d0E9MGA5zICjMBLBJgA4C/BkhFgAsCSb4991yDAJAB/CIwAI2BOCNCL/4obifhDpN6TuJ/coOB9oKiTf+u/mv2081bcTMSam8qlADUK2OAzXwfY2yg0mBfGiZD47d9EXIhIeVUSQKvK5M2NTwSJUEKI/xk6fruSiL+E5kDaQYE8qftXzJ/ebrA42ypxtowjn8DjG0EAFHd5OX/lqvE60//l2v4lJMbi7Jkd+OPPaQgLu2bokdKto3aAH3X/weAWg2SMUvn/WrgKa378zSg+ZTRSrnoVdBs3BKV9KxhMUpjEMTbKCFgZAhz8W9mF5sDjMAGQAy/dGo/MJIA13iqfiRGwPAQSRfQfdDkRf4ue9/Kh/+tzUcu+XmXt0onl0a9k54cLCTj6WHcvPwrgW5ewRe9yDrJlBRlRfBL/AifDk0VWQi5NcF5SvLwr0we67+JPEfzPESRAxtGltB38S9un+9eUKfC/s/Fa2QiUGTGmigOI1KCxPHgs/v5nmezGnTqMB7X9o0Fp/hERofjnwArs+3spYmIijPbxGCP4T3UmPjYW636eh+1L1xrNPyofaNb9A7Tu1x1OebQzIaQ2ouyIZ5FReHDzLp6EPsCTBw9ha2eH4uVKw120Iixcohhs7dULQRrtMGyIETBzBDj4N/MLYvdUIcAEgCqYeJIlIMAkgCXcEvvICFgvAoaI7hEaVMM/SqTf1/wv8E1FSK0eAAXvbbzsBJFgn+lA3tDbOSuyCr6hoD4DX1E2nw0mV3OEcxp5grC45/hMaAZEJGhTJIEV7UVLwJeB585dc7FGtOiTG/Z2Tqjq1xx29o4aNf/HT+7o5T51DXijVlvcvn0O9x9IdxmQyzLQa6MMk5MSEnHkz11YP3OhJvjOzChaygtdP/sYfm/XAbUr1DUo6A+9dhP/rP8LZ/Ye1lliQKUENZo0wNsd3kOZqpUkxQkz4zevZQQsEQEO/i3x1thnKQSYAODvwqoQYBLAqq6TD8MIWBQCex8kY+alBL3a7qUesJhIv6dAmYT40o7bQgxwsgis6dVe18huEiCcWgGKoD5UlBmkHVSZ0EdoHaRtByjXNYDWpSUAbt0+g2kzuyEuNtro30H5cnXQssXH+GPLT7h167SkfVME/2k3insao1H3P/O3CMZv3Mb1MxdRslI5Tbu+gp5FcHTrHtmuAWTHt/4b+PDzofD0LqkY+F8+ehpb5q3QW0yQDJOgYPshAUJQsDyXFhj9S2SDloIAB/+WclPspxoEmABQgxLPsSgEmASwqOtiZxkBq0CAAnQSt7uXIQBWezgK4DuJdPluGdLlaT2JAn5/Xvt1PaNtCrbbiUyA7mWyJxNghiA/dt/XlvfP2F0gmsiCU3EIidGdAZCcnCTaAE7E3r+XqIVRcV4xzwro2uUr5M1bEHPmDURoqPzLf8BH0+DsnF/RpikmHN++DzOHfilrupFo7ddp5ADkcdXtH7UdXCtKDv5ZvyVTblJGQLcxgaj7fnPOBsgUkrzYEhHg4N8Sb4191oUAEwD8fVglAkwCWOW18qEYAbNFYNOdJCwUiv9q6v7lDlFcZAFMqeEAV3vtVO6VQjhv5Q0hnKdQrE8kQG/x4v5e8ayv3z72OFkQFYmSwoee4myfCrHCUkJvYIvQC1ggsCKxxLQjowYA/UZ1/bPnDpB9pVf7Qbi7F0fHDz4XJQMtERl1H7Pn9MOdOxcll/tUboReH/0k21aQFsUnxODe3UuIfvYYz1OSYWtrD4/C3ihYsKT458xhn5yYhNU/zsa2xWsk/WvY8T34fzZEZ70/aSJcPXkeS7/6CSGXr6uFSec80hroNKwfGvu3ZRLAKIiyEUtAgIN/S7gl9lFfBJgA0Bcxnm8xCDAJYDFXxY4yAhaNgK7WdhSvN/e0RU/xKk9j4bUk8Uoure7vKLTvxvk5ws9Nu6Xf/bgXGH40FnHigT2XmZIAunCgs5PbDuJoCUInQIoocRPtAqdUd0Sx/7oApH4UkVFhmDc/EFevHdH7O/HwKIv27cagik9TTWBOhELQ7ADZ4L9EicoIHLgQbm6e6fai+vlHj27h2PGNOHJ0PR6Kf5Ya+fMVgn+XKahatZViTb7cYWIio/HbmK9xZt8hySmj5/+oSf+XG+TrkS27sPTr6SBbxhxEAgyZPhm+DWob0yzbYgTMEgEO/s3yWtgpIyDABIARQGQT5osAkwDmezfsGSNgLQhcjnqOr87EIyZZO6xtIFr8jRQt9lJjdpox61IidgkSQGqkrYFP+zsRAGNPxCFCpM/nIiMKJICcsKCpMc+MDkLdQrb4VHQBkDpaYmI8tu/4Fdu2/4rEpDidxyBxPz+/FmjZfBBKevm9CsSViISMwT+9oj96fBsHDq7CocNrECWICDWDxPhatRyC9975xKBsgKcRUZg9+ivZev2AyaPRUJQA5JJggsjnw5t3YtHEHxEfE6vGXb3nVG9cHwFTRiN/AXe91/ICRsBSEODg31Juiv00BAEmAAxBjddYFAJMAljUdbGzjIDFIbAjNEnT+i/jkEpppzm3hLDf+FPxiE7SJgyohp/U/DOOtCr7mlXiv5QyASqIFn8TqjqlU+A3NbjUvnDy2QScF10B9BnUDnG0rz3eKJimXYCEgZiYSJw4tQUnTmxCROQDvBCv3blz2cA5jysqlK+HypXeRulS1WFn55BudVzcUyxYNBRnz+2UdCt/fg8MHrQIXl6+ooVgJI4eW4/dexbKvvQrnY1IgB4ffo96dTsrTdX6XSkDoIAQCGzVqxNqNW+I/IXcX6Xjvwr+J4jgX7QbVDuKl/dG7ZaNUaZaZWHLBglx8aJLwCEc/GOHLInwSdC3qNG0vtoteB4jYFEIcPBvUdfFzhqAABMABoDGSywPASYBLO/O2GNGwFIQmHclAZvvaovfuYqU9m9rOqGoU/o37cTnLzDpdAIuRGoHya2L26Jv+fTBK+Fw+FEKfrwQj6T/RPbFQ6+GBZB6BU7FTW5/U+OqtnNBWj+aFrXD4EqmES8kMcF1v08RAf0C2eC/b+9ZcBUkwI6dv+HAoVVIEXX9mR0lS1bFJ4FL4ZLHTS9Tz1NSsG76fGyes0yvdUQAaL40JWboP6uk7v9uX3+UreajVdOvlEnwwZA+aBv4kV7+8WRGwBIQ4ODfEm6JfcwsAkwAZBZBXm8xCDAJYDFXxY4yAhaFwHfnE3DwoXbAmNc2FyaLmvbSebVF/SaJjgGnwrUJgP7l07fMSwUiWIgArrqZvmyAOAAHYToxfee9V9iR4N5XYv+8dgr1AiZAm872w4UExEhkOWTcrpZ49R9R2cFkmQp79y3GqjXjQbXxGQdlCrzbaghu3z6Ls+d3Ss4xFB7SHxg5fDVIF0DfceHgCcwY8rnqNH59gn9S9PcfPQh1WjeHnYN2tkmqr/R/M38dNRlXTpzVcr9Z9w7oKmzoWq/vmXk+I5DdCHDwn903wPtnFQJMAGQV0ryPWSDAJIBZXAM7wQhYFQJywbydCM5H+jiiTiFtUT+pNXLzKdAnjYGToh1gxlHFNbcgGGyw9V5yOvX9/EKIfoTYu6q79t5ZBT5pI/wg2hc+TpDujUC0xNtCI2FABdMF/yEh5zHr116q6/eNiU3jhgHo1HE8SJNA35GUkIi10+Zi68JVqpa+JAAEogpcj1fFMujx5QiUq+GrM3uEMwBUwc6TrAgBDv6t6DL5KIoIMAGgCBFPsDYEmASwthvl8zAC2YvAb1cS8ZdobSc1qANAYMX0Kf0kFvjlyXjcEFoAaYecCv7jeCEAKOY/itd+wX5HtPsbILIGnomX9n1hySCtgGJOudG2pB3yZ8PLf0YMSBNgR2gy/hQExYO455rWf84iHq6Y3wZdS9mhvPi7qcbTZ08w65demW4hmNa/woVKIZ940b92/ZhOt+W6CehzVqrj/+O3Zdgs/tI1KFinoaschH739quEnuOHo7RvRZ32aN+9qzdj0+wlsl0EWANAn5vkueaOAAf/5n5D7J+xEWACwNiIsj2LQIBJAIu4JnaSEbAIBBZdS8SGEGkCoKBDLnxdwxEeIihPHTefvhQBfJqha4CPqw0mVHMACeKlHbvvJwuRwQRN8Jx20KwhlRzQpKj+L8wWAWwmnKSgeMOm77B126xMWHm5lIL+Rg0/QvVq7+DCxX0aPQESFZQb7m7F8PGgBShRvHKm96ayhctHT2PbotU4vfegpD016f8kHNh/6lhUrF1dp0/XTl/AMtE+8Oa5y7LzKtetif7/+xxuhQtm+nxsgBHIbgQ4+M/uG+D9swMBJgCyA3Xe0ywQYBLALK6BnWAELB4BenmfcVE7QKeDUZDeqbQdupV+XWu96U4SFl5NJCH/V4PmBZSzR5sSInc/zSDBwCln43E2XPv1X5fGgMWDmskD3Ll7EdOm++NZTLhBluztnFCnTgc0bdIXHoW9RcAfjdXrJuHIkXU6dQKKFC6D/v1no5in7ld2fZ2iID/qcThCLl3DnX+v4/alq4iJitaYiX4SgZDL13Sa1NU6MHVh6I0Q/DpigrB1XdaWo4szAiaNEvoBzfQ9As9nBMwOAQ7+ze5K2KEsQoAJgCwCmrcxTwSYBDDPe2GvGAFLQuBezHN8IV70IxKla93ziVT8CdUcUUaIAcYKrcDxQgDwWnT6en6pTAHC4GJUiqb+P05ClL5cvtxCZNAJTqbLoreka3jlKyn4Lw8eiwMHV+rtv7t7cbRo1g+13/gALi6umvVhYTcwb0EgQu6c12nP07M8BvabCw8Pb733zcyCrSI7IHiqfKaD2hd7yjD4eeBnOl3pNHIA3gnootU1IDP+81pGIDsQ4OA/O1DnPc0FASYAzOUm2I9sQ4BJgGyDnjdmBMwWgTgRnx8Syv7HhfBesniFL+qcG81Fqn1xF21Ff12v9KkH9BaK/ONFev9p8ZI/85J2toCUVgDVz08VHQakxP/IbheRWeCfJrPAbMHMYseehN/BT9O64vHjENU7e5XwRds2o1GxwluwtX2dhXHx0t+Yv2CIYiZBubJvom+fIE0rwaweG4MWY/3M+bLbdhjaF+8P6qGoEfDo7n38NnoKrp46p2WLXv7bDOyJFj07yir/Rz0Jx6VDJ/H4fhgKFvWAT/03kNctf1bDwfsxAooIcPCvCBFPsHIEmACw8gvm46lDgEkAdTjxLEbA2hGgF/rgmwnYdi8lnao+nVuXar1UWn9GrMqKDIBnou7/QVz6TIG0GQJp1/whSgVIXyBj7T/NoTXUYpBa/fFIj4Da9P/cuXPDz7cZ3n13GIgASCuiRyn3Bw6txKpVE5CYFKcT4qpVW6JXjx/h7Jw9wa4SATDg+y9R7/3mqj6Ty8dOY9GXP+D+rdfkSfmafmg3OACV69SQJBGiwyOwbfEa7Fm1KZ1oYNFSXugwrA9qtmgIwpoHI2AOCHDwbw63wD5kNwJMAGT3DfD+ZoMAkwBmcxXsCCOQLQgota1Ldap2QRuM8hFifTavxfqeCKV+Su2/F6tdq690mKZF7TC4kn26Dm47Q5MwT3QXkBD+15hrINrnjRQ+KHR9U9raKn+PiYnE7Dn9cOXqYcnzUVu++nW7oHmzAShcuLTWnOTkJOzcPQcbhYggifDpGm816CZa/U2Ag71ztmG5f8NWzP3sG9n99SEAyEjc0xjcuXIDKQKHQsWLwl285ksF8NSq8Pj2fSACIi1hkNYRyhzoNKwfGvu35bKBbPtCeGNCgAN//g4YgdcIMAHAXwMjkAYBJgH4c2AEciYCSgF3WlQo6G5dwha9y6UPwH+/nYQl19OL+ymh6S66BEwW+gCppQX02r9c2NgoXv+lXv7JnlzGgNJeOel3qbp9Fxc3NGkUgMbir9T6/oyYUPC/5a/ponvATJ3BPwXETRr3Qfu2Y9OVDGQHxldOnMOP/UcjPiZWcnu1JQBqfafsiNsXr+D3mQtlOxNkJAH6f/cFajZtoHYLnscIGBUBDv6NCicbswIEmACwgkvkIxgfASYCjI8pW2QEzBWBLXeTsECo8ssF3FJ+U6u+0b72eKPg6xZ8T5NeYKLIArgu2vypHXUL2aJnWXukCJ2Bw4+TseVuMiISpMUEyaZUVwG1e+W0eRTM37p9Co8e3dYo+Xt5+ekM1imw3btvIVavnaQY/Ldt8ymaNemf7cE/3WnEw8eYM+ZrXDx0QvKKy1WvggHff6F5zc/sSIiLx+7gDdgQtEiWcJDao+Pwfnh/QI/Mbs/rGQG9EeDgX2/IeEEOQIAJgBxwyXxEwxBgEsAw3HgVI2BJCPwpgv9F15K06v3VnKFGARt8WdUxXRr+mfAUIdwnrdqvxqbSHKnyA6U1/Ls6BM6e24G58wJ11vzTy3/HDl+iccPequraqYTgXuhlnBO2z13Yg/v3r4iWgk81DlEpgrt7MZTxroU3arVFhfL1YGfnoM7ZNLOIuNhGnQD+FyS7tmm3dug8aiAcnQ0vVXgYEorg74Jwcuc/evlIe38wtA/yuGaPRoJezvJkq0KAg3+ruk4+jBERYALAiGCyKetDgEkA67tTPhEjkIrApcjnmHIuHjHi5d6Q4SbS96fWcISHU3qBM0MyCtTsn9pJwNWeBdXU4KXPnJCQ85j1ay9ERYXJLqPgv7Oo92/UMEBRUT8u/hn271+Ov7YFISYmQpUrTk55NWUFpE3g5JhH1ZrUSboU/FPn0Ct8q15dZFX85TYkguHcP0ex4puZsrX+UmtJBLBt4EeoJUQA7Rzs9ToPT2YEMosAB/+ZRZDXWzMCTABY8+3y2YyCAJMARoGRjTACZoVAZOJzTD6dgBvP1KfrZzyAo4jDx/g5orq7TbqfiE5YJur4N4TI1/HrC0Zhsdnnfg4oyar/+kKnOD8+IUa8/H+M8xd2Zzr4T0yMx4GDK7Dxjx9evfQrOpBhgrtbMQT0+hnlytZRJBpSl1KQfnjzTiya+KPO1Hx6jSdF/3zubqrcSklOxp7gjVgzba7qlH8S/mvq3w6tendRvY8qZ3gSI6ASAQ7+VQLF03IsAkwA5Nir54OrRYAJALVI8TxGwHIQWHEzEWtuJkHq7d9RxPPvFbfTCPOtE8J+d2OkSQI7QQCM9HFEnULpCQBCgeyuu52IFTeSIMr7MzVK5smFsVWcUMRJWfOf6t4TxOuzk2hJx63X1MF+6vRfmDNvoM66/yaNe6ND+y901vw/fHQLixYPx/Ubx9VtrGMWlQd07jgRDd/uqZoEiI+NxeofZmPXig069y/gWQSNO7dGg3bvwNWjoKx9qvf/a34wfp+1UPV5fOu/gU4j+qNk5fKq/VZtnCcyAioQ4OBfBUg8JccjwARAjv8EGAA1CDAJoAYlnsMIWAYCt8Sr//hT8YiWSP2ntP4xvo6omP9lmj0J+k0Swn5Scx2EEOCYKg4gLQC5QQTCUpENYMigcP9NQS4MruiAPHbywT/VmV+8tA9/bPkJISFnNYEsBf/FPCuhdevhotd9cyYDZC4gKSkBCxcPw4mTm2WvyKdyI/Tr8wsoRV9uXLz0N+YvGIJnMeGGXLXkGn1KDlINRD0Ox9Ip03Fs6x5VflR8oxoq16mJstV9UbR0Cdg5vtQgoI4Cf/y2FPvWyOOSdgN69X+3tz9aBnTKlM6AKqd5EiMggwAH//xpMALqEGACQB1OPIsRAJMA/BEwAtaBwLwrCdgs1PYzDlL2H+5jD1LmTx30eD9RkAVnIlK05rvY5tKIAKaSBVLonBKigN+eiYdG2F/8lUv5EV9jhoiI3qI7QAMP23Qigxn3SEiMxfr1X+Pv/ctkX7D9qjRDj+7fIV/eQtZxgUY8RaSo+f9pWmdQ20CpQaJ8gz9ejIoV6svuqkY80FCX7e2cMGTwYpQvV1e1iejwCKycGoQDm7arXpNuovhO6XNV+616VSyDrp8ORuW6NfjV3zDEeZUREODg3wggsokcgwATADnmqvmgxkCASQBjoMg2GIHsQ4Bq/784mYC7sdpp/X7uufGFqOknIiDtoAwACuQzDk/n3JgiRADd7eWj+t33kzHzUoImoBJl2po+frn++3tGe2SlmLDZ1ssWDUXgb2+jmy0gNfnFy0bh1Kk/FQEtVaoaBvb7DW5unopzc9KE0NB/8fP0roh++ljy2C4ubhg+NBglSvhI/m5I8E+ZBCW9qsDTsyKein3Pi+4AqZ0BpDapWKEeBvafpzMDIeO6uGex2Cxe8DfPXa7fdeoZ/JNxEvvr9dUoUDaBPoN0C+KexuCFyFhxzOMMG9vXxJs+dnguI8DBP38DjIB+CDABoB9ePJsR4EwA/gYYAQtG4HLUc3wlXuRjktMX5lOoPUik2rfwTB+ExIm4f/ypOFyN1iYM6hW2xae+utu2Lbr2Ugww7aCd84mU/i6l7TRkgI0gHMrkzSU0B2zgJF9NkN6GCJ62bpuJDZu+VxzOao4AACAASURBVH0b1fxaICBgBhwdXFSvsfaJMc8iMD2oB27fPiN71MZC9f+D9uNgb++Ybs6DB9cwfWZ3hEfcUwVT+XJ1hI7AOBQv7ptOS4CEA//cOgPbtgdJZnGoyUKQcoBKQc7+fVhkA/yiSr2fAnIaudQ+/afZVB8SgPa5ffEKNv665FVLweLlvdFeiBPWaPYWl6uo+pp4UioCHPzzt8AI6I8AEwD6Y8YrGAEmAfgbYAQsFAF6yf/f2XjEZ4jn3cQr/pTqjigmhP/SjrC45/jsZDwiNDn8r4ccYZB2TqJQ/5skOg1ciNTOHnAV+31b0wlFVQj7SUFNL8c/Te+C0NArqm+Casp7fPg96tXtrHqNtU+kYHTDpu8EmTJL51Hd3Yujdq22KFX65Sv3rVuncfjIOkRGPlCEKH++QujW7VtUrdJCNrgm8cbFS4bj6PGNkvZaNv9YkBBjFfeSmkDigPvXb8XOZetliYDMBP+pe6ohAahd4e8zF+DAxm1arpKOQKdh/dDYvy1nAxh00zlvEQf/Oe/O+cTGQYAJAOPgyFZyIAJcDpADL52PbPEIPI5/gbEioH+UgQGguv9PhaBfxqT7w49S8OOFeCRlIAzoBX+yIAxK6WjLp0ts0MuFCAcn5NNRPqAL7KjoR/jxZ6pdv6bXnRiSTq7XBhY4mXQAgn7phZA759V7rynjkKnlSGOlXNk30bvXdLi7F1O0vXvPfKxaM1Fy3ttvdceH/t8q2tA1gVT9Lx87jb2rNuHi4ZOv2vpR8P/yu6f6lExtIVsOQCTE3tWbsWn2EsRERstuQiRA/+++QM2mDTLnCK+2egQ4+Lf6K+YDmhABJgBMCC6btn4EmASw/jvmE1ofAlvuJmHB1USk/Peo7ySy/j8Tyv9V3bXz7+UEA31cbTChmoOWXkBatDbdScJCsY9UF0A163UhTy/Gy4LH4NChNXpdkINI/x8+dAVKl66h1zprn0wigLPn9lOVUaH2tdyrhC8CBy6Aq1tRRfhSUpKxPHgsDhxcaTICIK1hIgNCr9/C9TOXcOnISZzZdwhJCbq7VVRtWBdtBvXEljnLcHL3Adkzpc0ESE33X/PTHJw/cEwRB5rQtFs7ISoYCPv/OhKoWsSTchQCHPznqOvmw5oAASYATAAqm8x5CDARkPPunE9suQhQQH74YTKCbyYi+UUudPe2A9XzZxy66v8/KmOP9iXtZEGIFU0GxgvxwGvR2un/tKh1cVv0LS+vH0Dt6WLjouHg4Cxbs08v1/PmB+LqtSMaPyjFv3SpGpo1l//dL9sVoFfPn1C3TifLvUATeR799BHWrp2MYyc2yWJHW6slAGgupf936DAe1au20tIQSD0G2Tt+fBOWLBuNxKQ4ydO1fX8U3n3nE6OfnET4lk6ZJpmSn3az+m1aoOtngcjn7oaIB4+wZPJPiiRAxxH9cOPsJewK3vAq20DpAGrKCJRs8O/WjQAH/9Z9v3y6rEGACYCswZl3yQEIMAmQAy6Zj5ijELj59LkQAIzH0wyCgWra/5H6f9DlhFdZBmmBsxMyAyN9HFGnUPqMAxJtu3HzODYKYb9r149qglAK6suXrwv/Ll+jiEcZLfxJQO7W7VMgwoBenPPmLagJUJetGIP9B4Il76tLp4lo0rhPjrpLtYcl7KgUYNv2X3Du3C6ZgFw59T/jftRNoM6bHfCG0BEoWrSchtShLI5Hj25iy5/TceLUZlnSwVARQDVnvnDwBGYM+VxngJ42+E+1+fjefUECTNNkDhhrVGtUD10+HQRP75LGMsl2rAwBDv6t7EL5ONmGABMA2QY9b2yNCDAJYI23ymeyJASikl5g7a1E7A9LQWTiC036PbX1KyVU9juXskfNAjaqy5y3hybjVxHEZ0zhV2r/R60GJ4jX/9vPpJL/Aan1sbFRWL1uEo4IYTkK/DMOah3Xu9cM+FVppngdlE6+RLQHJJE6qcEEgCKEmgl0DzGxEYgIv4+IyND//l0K9uxdiH+vGC/wVfLG16cJ+vX9xejdGzQCiEELsWHWIlkXGnVqjU4jByCPa36tOQ9u3cHSr6apTu2X24Tq/t/t7Y+WAZ3g6OysBAf/nkMR4OA/h148H9skCDABYBJY2WhORoBJgJx8+3z27EKAQu3NouZ++Y1ExEtn3WsCfx83Gwyv7IACDspqZzMuJYBe8jOOqsLGRCEAKGWB/Jh3JRGkMyA3motWg4Gi5WDqyJjKL7fOw8Mbw4YsF4JyxXXCrKs9HWUUDB28HJUqssiaId9qfEIM5s77GOcv7DZkud5r8uf3wOBBi+Dl5av3WqUFifEJWPldEHat2CA5tYl/O3QeORBOeeSD8tAbIVjw+f9w9dQ5pe0kfy9XvQq6jRuC0r4VDGo/aNCmvMjiEODg3+KujB02cwSYADDzC2L3LBMBJgEs897Ya8tEIFGo+c0VYns7xYu99Jt7+nPRC/w4ofhfPEPLv7SzdNX/VxdigROqpe8Jn7o2o8BgRkRdRPeAL6o4opLry3aDcXFPsWDRUJw9t1MR/HwivX/4Jyvh6VlBdi6lla9ZOxF7/14iOcfN1RMDB8zR6AREi04CHqKswMHeGZRhwEMZASUC4M3a7UWbxS5YvWYC7oX+q2xQxwx7Oyfx8h8ksj6aZ8qOrsX71m7Ggi++05rSekB3vC/+UvMiT2KCv46chJDL11X76eKaD20G9kSjzq1V7aHaME+0OgQ4+Le6K+UDmQECTACYwSWwC9aJAJMA1nmvfCrzQoAC/gVXE8Trv7rgP9V7b9G+b7xQ8Xe1fxmIZxzhonzgs+PxeJihXSDNKy4IhCk1tNfuDE3SvP5LLHllvoGHraj/f91uUFfrt7Q+2djYonPHiWj4dk/Zl1JK6d67byFWr52kU8RO6rz00ly/Xhc0bNBdlWq9eX0FWeeNEgGQ2q6PiJgzZ7dh7fqvER5+V28HiZD50H8qatV836Qv41GPw4UI4HQc27pH4yOl41Ng3qJnR9g52Cv6HfcsFpt/W4rNc5crzk2dQLX+7YcEoGTl8iY9m2qHeKLZIsDBv9leDTtm4QgwAWDhF8jumzcCTAKY9/2wd5aPANXp//avtNie0ukyBuNp59+Pe4FRx+IQk0EAkOZQ6n/rErboXe5lIE8kxPrbSVh1MwmJz+VzENxE2cGEqo4oJcgHGk+fPsaMWT0U+89TMNir5zRU9WuuM/hXUpJXwoN+J6KhWZN+eOedoXByzKNmSY6bQ+36/v5nmeS5a9ZojYCPpoGE+2gQEfDvlQPYui3olbCjEmDly9XBh92mSoo+Kq015Pf42Fgc2LAdd69cR/22LeFdtbJGfFJpRIdHYOXUIBzYtF1pquZ3evX3Hz0IdVo3V0UupBolLYYHt+4i6tFj2NjaoUR5bzjldVG1J0+yXAQ4+Lfcu2PPzR8BJgDM/47YQwtHgEkAC79Adt9sEQgTT+1fnkyQfKVX47SjiHHG+DmCUvozDsoAGHUsHuEJ2oJ8NJcC/6pina9bbhx6mIIbomOArvIDG7GgV1l7vF/idevAK1cPCwKgu0bBX264uxXDgP6/oVTJqrJzKEDafzAYa9ZMkm0jpwaPtHPKlX0TffsEwVVkBvBIj8Chw2uwaMkISVgKFvTCiGErUcC9hNbvkRH3cfrsdpw6/Sduh5zTlH/QoGC7YAEvVBECj5RB4FHYO9Mv4/RNUCeJQ4fX4sb143DO44o332iPN0UnAmMQO2paAaYFoM57TdFxeH8UKl5U9eeUkpyMS0dOYeMvi3HlxNlX66hVYIdhfVCzRUNVRIXqDXmi2SDAwb/ZXAU7YqUIMAFgpRfLxzIvBJgEMK/7YG+sA4Gl1xOxTry8Z2bULWSLT4UeQEZBP9IAoAyAe7HSBIC+e9YuaINRIvXfnpiA/4auQJKmqBGAS0iMxXqRZv73/mV6p/0rnYE6DlDnAdYHSI/U/QdX8fN0f0RFhUlC2K7NaLRqOSTTQbzS/Uj9TmUg128cw6rVEyQzS6hVZN/eQUL7wdsQ85o1VDawaPz3OLn7gKKNAp5FRLDeF7VbNlL96k9nuH3xCn6fuRCn9x6U3INKFToN64fG/m1FVoCtoh88wXIQ4ODfcu6KPbVcBJgAsNy7Y88tDAEmASzswthds0aAWu19IV7/70oE6BRivyEC7k6l7PA44QWWXEsEpfRLjUIiDeDbGo4o6Kit6T9RtPI7HS7TUkAPdOT0Bk6c3Iw58wbJWmpQ3x/du/1PMpBMDfRWBI/LtNicrqO0b/cZWrUI1OO01j+V2ixSGcCBgyslD5sV4n0ZN6bv4YEgJlauGY8rokWhVCvJ1DUlSlRG4MCFcHPz1PuyqFxg9Q+zZTsHpDVYo9lb8P80EIW91O/zJDQM66bPw4GN2xR9IxKg/3dfoGZT7mihCJaFTODg30Iuit20eASYALD4K+QDWBICTAJY0m2xr+aMwOFHKfjxQjySJB7omxa1w+BK9q9e9Z8IEmDS6TiExGiTAI4i+3+cKAPwE639Mo5VtxKx4kaSZLs/tdgUFgTD534OKPlf3X/adUolAJ6e5THk4yWi7V+xV8sosLsdchYbNk1VDPTkfKQ6f7KZkpKCSNHfXlewWFKUHnwSuBQuedzUHjlHzLtz9yKmiSyAZzHhkuel7I1BA+ahdKlqJsUjNfDfsPF/OHt+p+osEEOJncObd2LhhB8QHxMrey4KzN/r0w0tAzrDwUm6W0bGxUkJiTi+fR82Bi3G/VshqjFr1r0DugpdATWChaqN8sRsQYCD/2yBnTfNoQgwAZBDL56PnX0IMAmQfdjzztaDwCLxqr8hRDv9P69tLkyu7ojSedOLmO2+n4ygy9pigZSRP7SyAxoKdf6MY9f9JMy8lGgwaLqCfzKqRgQwf75CqFq1JWxt7TXzz1/Y86p2XF/HynjXwnvvfoIK5esLe3ag4HH9hm+wfcdsWVMeHmUxcvhqkB88XiNA2O3eO1+0+5skCwuVTvh3/QZv1Gxj9Fp1Q8QF0zpK5R2k8UAtINWOiIePMWfM17h46ITsEkr57/ZZIGo2f1t1CQS9+q/+cTYOb9ml1hXNPNqr/9SxqFi7ul7reLL5IcDBv/ndCXtk3QgwAWDd98unM2MEmAgw48th18wegSlnE3D8cbKWn14uuTCluhPy2adP6X8c/wJjT8bjkUSPvsCK9mju+VqcL9Xon3eTRIcBQQAIU9oFArohorT/T6s4ooiT7pUHD63G0uWjVb/cGnIxxTwroGuXr1C2zJvpAtHExHgsWDRUiNL9JWuWMwDkEScRP8Lv7LmdOq+FVP0/aP85Snr5ZYoIINLh0ePbovRgFf7ZvxwxMRGGfA6aNRm7FagxdHLXAUwPHKtzasDk0WjYqbWq4J/Oc+6fo1jxzUy9Xv3JAUNEBdWckedkLQIc+Gct3rwbI5CKABMA/C0wAtmIAJMA2Qg+b22xCFCrvUmnE3AhUrs+X44AeJr0Al+eisetZ+lrBuxEosBIH0fUKaRdAjDjUgIocyC1cEANCUBz3hbZBAMqOMBZhTYZBeGLl47A8RN/GP0+SF2+qWjp937rEZIvvRS4zpk3ULYLAa3v8eH3qFe3s9F9sxaDERGhCJodgDt3Lioeyd29uGix2EdkdLSAu1txVWQAdYi4e+8Sjh3fqPlG5IQHFTfPMKFLp4lo0riPXsv++G0p1v48V3ZNcdGeL3DaJHh6l1S0Syn/e9dsEvbm6SwnyGiIOgC0DfwItUQHAE77V4TZrCdw8G/W18POWTkCTABY+QXz8cwfASYBzP+O2EPzQkAumCcv89nlwjdC1K+4S/oSALk1LqJk4MuqjqiYP/186gIw/lQcrka/JAw0JIB4scyVS54GcHPIhd6i1V8DQQCoIQtSUY2NjcLCxcMUX5L1uQVKP//Qfypq1XxfVkRw2Yox2H8gWNZsk8a90aH9F5pyAR7yCISF3cDsuf0QGnpFNUx0P6TIX7RIORQpWh42uW0QGfVAQ8Y8enRbaDM8QLggFwwN+Enn4e23eiIs7BouXvo7nV8uLm4YPjQYJUr4qPaXJu5euRGLJ/4ou8a1UAGNKJ9P3Zo67cY9i8XaaXOxc9k61fuTrkBT/3Zo1bsL8rmzHoVq4Mx4IhMAZnw57JrVI8AEgNVfMR/Q3BFgAsDcb4j9MzcEdGUAUE1/YEUHNCma/vldrgTA0zk3pgjCwD1DycDNp88FARCPp8mvhQNF/C+CacBBJAsk/Jd8QPuVFun+rYrZorEQH0zT5U8v2IzZzi+Pizv69J6JypXelvWB0q83bPoOW7fN0ppDL/+NG/VGuzZjYG+vTsRNr8Na4eTHT0Iwd34gbt06rfN0hPtrDkkfmkgdaHR3Nau3Rpv3R2na4/00rSseP04vqmeorsONsxdFCcDniHz0RNYZeqF/r58/qjauhzyu+bWyHEhHgFL+j27do+5AYla1RvXQfkgASlYur6q0QLVhnphtCHDwn23Q88aMgAYBJgD4Q2AEzAABJgHM4BLYBYtCYJJo0XdKpkWfn3tufCGU/e1zvw6waO7/zsYjowRAvcK2+NTXQevsm+4kYeHVxFfp/6kTHITNMVUc4OuaG7EpL+Bqnz5zIDMgUnAYcuc8/hJB+dmz24VKv7bGgZJ9fVrQRYo+9vNE0Hr12pFXZknsz7/LFJGm3koreEutQacXZRen/ChXtjZc3YoquZRjfqdMjtXrJuHIkXWSmg6vg3/jB/4EMmkNdOwwXpNZQJkqN2+exM8zuiEhISbdHRQs6IURw1aigHsJve4mJTkZ62cuwObflum1LnUynV/z/3jqyKJJa9jFNR/aDOyJxl3aqO4mYJBjvChLEeDgP0vh5s0YAUkEmADgD4MRMBMEmAQwk4tgNywCAbkuAOS86LyHMYIAqO7+uq5/6fVErLudvmuAXLZArIi7xwuC4Vq0tsZAIWH8W5ExUNDRNEFcKviUCn7//lVEiDZ9ycmJyC1Suu/dvYQ/tvyk835atRwsXu4/VR1kkQbBrdunNJ0FqEadUtKlUv5JdX7LX9NFxsDMV8EtvTaTwn3HjuORLy93CaCL0QjbiXZ8a9d/o0m/Tzv0DYDV/EGkVH8/vxZo23okioi7Sxtcy7WZpHvrGxCEmjVbq9ki3Zyox+FYOmU6junxgp+Kiz7Bf7nqVdBt3BCU9q2g+lsmfO/fuI1DolXhjbOXUKBoYTT7sANKVCyj2obegPACvRDg4F8vuHgyI2AyBJgAMBm0bJgR0B8BJgH0x4xX5EwEDj9KwY8X4pGUXtPvFRgVRE3/hKpOGiG+yMTn+OKkEFOLTT+5uCb930HrFf+Y6C7w/flEUKlBxlGjgI1GM8C04b/0ne7eMx+r1kyUvXDqPT/8k2BNEG/MQYHV3n0LsXrtJMmXbU/P8hjYby48PLyNua1F2yJi5YzI4vhr6wzcC/1XcxZjEQAUwBfzrCQEHvvAr0pzuLi4SmJF2gQ/T/fXkEgZR6FCJTFs6AoULOClN87R4RFYOTUIBzZtV7dWfD/0J0nty/87vbuidf8PNSUEageVFuxYsha7gjekExUk7YBuYwejQbtWmpIIHtmHAAf/2Yc978wIZESACQD+JhgBM0OASQAzuxB2xywR0NXWjxymAL11CVv0LueAv0Q7v/kinV9k7KcbHUraoUcZ+3T/LlFMmixaDJ6P0H79J5uDhL5AC8/sCSSUCABDersrXa5S8J+63tenCfr1/QWODi5KJnPU74QfdQo4c3YbDh5eJ7oFnHtFBKgFwtW1iCatv3Klt1Cx4luaoN3OTrtsJaM9KiFZHjxWtA1cKblViRKVEThwIdzcPNW68moeqfjvW7MZ62ctQExktOx6fUiPAp5F0HX0INRq2VBVhwTaNO5pDPat24JNs5fI+kEkQK+JI1GndTPVJITegPACnQhw8M8fCCNgXggwAWBe98HeMAIaBJgE4A+BEVBG4LvzCTj4UL5OnlL83ytuh+NPUhCa4fXfXSj2T66m3S3gd1EmsESUC2i//QMFxZqvRfq/h5Px6v6VT/l6xt6/lyB45eeyS95+q7tQ/v9WH5M651Lwtk/suXrtREU9Ane3Yhgu6soLFypltP2t0VCyqKP/9+pBnDm9FWEPb+JZTLjmmC7Orpog31N0BMiXvxA8CpeBo1Me8e/dVAfDUnjdu3cZ02d1l+0mUETs06PHdyjj/YZBwTG9vO9f/yf2rN6MJ6EPtFzQ6B4QHaeQMkMp/92/GIpSPhVUXXt8bKzYd6voJLAe92+lFzmUMlC2ui8G/fAlChZjzQpVABtxEgf/RgSTTTECRkKACQAjAclmGAFjI8AkgLERZXvWhoCcsJ+ac7Yubou+5dO/ou4LS8bsfxMQJ8MpNBcv/9RhILuGXE13qj+k+j+g/xyjvMJT4Hbg0EqsWjUBiUlxikeuW7cTuvv/j1sGKiKV9RNItHH+giGvyIaMHqRqObRrO0ajA2HIIIHAqEfhuH/zDu5cuY5nkVG4dvoCQi5dRUzUU50mqzasi57jh6kKzunF/8DGbaoD/9SNazR7CwGTR3ELQUMuNxNrOPjPBHi8lBEwIQJMAJgQXDbNCGQWASYBMosgrzd3BCgt/2r0czyIe45qQr1fH1V9qtH/TtTqHxc1+/qMwkLI7ytR++9BaoFi0Gv/evHyv+pmkmTdP82RyxjQZ9/Mzo2Keqip6b7/QLrfvJNzPgwbsgKlSlbN1Fb6Bv8+lRuh10c/sRBgplBXv5gEGUm48dLl/bgmOjhERoSlW2wnWjeWLl0dTo75ULJkFRQqWEqQOLFYufpLUYJwUXYjEhSsVaM13n13mMhA8DYoIyCt8fMHjuH7PiN1HsxLCPQN+nECPMuUkp1H3+Pjew9wYMM2bF+2VmfJgZQRCv4/FDoA/Pqv/hszxkwO/o2BIttgBEyDABMApsGVrTICRkOASQCjQcmGzAyBkyI1f+blBEQkvEy4p7Z9bb1s0c3bXilj+NVJLkU+x5Rz8YhJkkralz6wf2l7dCltp9EEoPKA1TcTcePpc8m0f7JA2cs9hVZAe6EZkJ2DAqH1G77B9h2zZd0gHYDevWbAySmvQa7SHsePb8KSZaNVvfyXK/sm+vYJgqsQIORhWgTi4p9h16652L13IWJiIky2GWUE1HmzEzp3nJCp72hD0EJsmLVIp5/U4s//s8GSbf5IW+Dc/qMaVf/Tew/qfV6q/W8X2AtN/NtxG0G90cvcAg7+M4cfr2YETI0AEwCmRpjtMwJGQIBJACOAyCbMCoGdoUmYdyUR8RlU/NOK96lV2l8hAvg14vVePQWgHxS1C9pglI8D7ElUIJvHnbsXMU1kAaTWjku582bt9uja+Ss4O6tXUSc7+gb/tIbE6KhlYeog4qGkVxW83aAHfKs0gYO9czYjZh3bX7t+VKTxD0V4xL0sO5C+LSXTOpYQF4/gqbOwZ9Umnf6S8F+nEf1QuU5NzbwHt+7g1oUrIuA/gIuHThp8Vt/6bwi7/VGycvlMZzIY7EQOXcjBfw69eD62RSHABIBFXRc7m5MRYBIgJ9++dZ39hHh1/0G08JOrtac4u52XHbqLV3c1ITcp9/9wIQFHH2sr92cWOe88uTG+mnarwMzaNXQ9Belbt83Ehk3f6zTh4VEW7duNQRWfpqrq8g0J/pXOQGRAh/ZfoH69rpkSslPax5p/N8W9qMUrM50d1BIAan1RO8/FNR/aDOyJRp1bw9GZySe1uBlrHgf/xkKS7TACpkWACQDT4svWGQGjIsAkgFHhZGPZgMBTkar/5al43HqW4ek/gy9EAvQqay9a+dmpIgEiE0UpwNlEXIs2HglQwDEXxvs5oqQgAcxpxMU9xYJFQ3H23E5Ft+ztnFDYoxS8S9cURED6loe0+OnTxwi5fR7OLvlxV2QXJCW/fs1XNK5iAqWTN2ncB+3bjlVFRKgwmaOmnD23A3PnBaoqxzA2MO3ajEarlkMMekFPTkzC6h9nY9viNcZ2S9ZetUb10H5IAL/6Zxni6Tfi4D+bgOdtGQEDEGACwADQeAkjkJ0IMAmQnejz3plFgJT2Z1xM0NTfKw0iAXqXs9e08lMziAT4RpAAV4xAAng658a4Kg4o7mJewX8qDtRbfvbcAbh167QaaLTmvGzPJob4L/GPIsj7738YZE33IiIBqJ68UcMAg4JJE7hkESYfPLiG6TO7Z2nafyowdep0RNdOkw3WACA7x7fvw8yhX5oca3r19x89CHVaN4edgzbJZXIHcvgGHPjn8A+Aj2+RCDABYJHXxk7ndASYBMjpX4Dlnn/TnSQsuJqo+gBOtsDwSg6oXUj8g4rxMO4Fhh2NRYxoDPAyqNVv0BIfNxsMr+yAAg4GGNBvu0zNjowKw7z5gbgqlODVDAr6NYOOpQn69Ttf3rwFULFCfRQrVknTrz513Lt3CYePbkBY2DVZN4zVoUDNOa1hTkpKMtasnYw9+xaqOg5lelSsWB/V/FrC1a2I5n5y27wkzqIiwxARGar55/Dwu3j46LYm8+NOyAVEPX0IyihJHYULlcIH7caiatVWmS7biI+NxeofZmPXig2qzkCBfNmqPjiz75Cq+TSpzntN0XF4fxQqXlT1Gp5oPAQ4+DcelmyJEchKBJgAyEq0eS9GwIgIMAlgRDDZVJYhsEOI/wVdVk8AkGNEAozycUTNAjaKflJrwImnE3AhUpQCvHrZVlymmeAozFOHACo7MAO9P1VOJyTGYsuW6di5ew4oaNQa/wX9FPpn5pW/VKlqGNjvN7i5eUr6lZgYj/W/f6MzYG3RfKAILsfpTTyoAsLKJoWF3dC0fEwN3OWORzoL77cegQb1uxksuPj8+XPExEbA0SGPRtTRmCM6PEKQAHPwz/otsmYp8G/UsTV86tbCnwuCQe0DlQaJB3YY1he1WzbiV38lsEz0Owf/JgKWzTICWYAAEwBZADJvwQiYCgEmAUyFLNs1FQKXo57jDTUjcgAAIABJREFUqzOibV+yihqANE64idf4Mb6OqJhfOSV/0ul4nApPeZXargl+dRzIxS4XmhSxQcdS9sgv/tkSx4Ow6whe9TmuXDkkiABBfohj5Hod9WfqSGpb/d1/cFUTtEaJzASpQXYCBy0QaeX5MuVPTlh84eJezJjVQ+dR84vWi4MGzENpQc6Y8yCC4caZizi156BQ+P/3laulfCrAt34tlK5SUfPvgr+dhb1rNisepUazt+D/aSAKe0mTURkN0P4Pbt3F5aOnxF+nEXLxKu7fCtFMI/LBq0JZlKlaGVUb1oF3lUqwtVdXcqToqBVP4ODfii+Xj5YjEGACIEdcMx/SmhFgEsCab9f6zhYrHqnHiwDdELE+taJ8My4lYPf916/hFAc7i9f9lp52iBQihLGCfLDNnUtDJviJdH8S+bPMsP/190FBDrWK27b9V1wUwePzF7pFFtV+WWqDf7JHJQk/TessSgFuSJqnzgQjh69G/nyF1G6fY+ft3jMfq9ZMlD0/6Sr0DQhCzZqtLR4jKk3ZsXQtln8zU+dZHF2c0S6wF5r4t4ODk6PiuakE4fi2ffhr4SrcvSL9TWY0UrSUF5p1/wANPmjFXQRkEObgX/HT4wmMgNkjwASA2V8RO8gIKCPAJIAyRjzDfBAgHYCFQgdAvxyAl/4XdsyNz/0cdCrzz7uSgM1306fDi2UYIxT9q7srlxGYD1LKnsTEROLosfXYvnOupr7bmEOf4J/2pa4Ec+YNRFKSdCcBJgDU387ev5cgeOXnsgsKFvTCiGErUcC9hHqjZjoz9EYIfh0xASGXr8t66FWxDHp8OQLlavgqlpAkJSRqBAg3Bi1+9dKv79HLVa+CbuOGoLRvBcX99LVtyfM5+Lfk22PfGYHXCDABwF8DI2BFCDARYEWXacVHCYt7js9PxuNxgiEUAKCk0J8TCIDIiPvYKV6J9+1bYpIWcfoG/9SVIGh2AO7cuSj75Vau9DYG9J8jas1drPjrNs7Rrlw9LEoAusuSKS4ubhg+NBglSvgYZ8NstLJ10WoET50l60FR75Lo+/UYlK3uq+jlk9AwTfvBw1t2Kc5VmkDlAT2/GIY3hdCgvoKZSrYt8XcO/i3x1thnRkAaASYA+MtgBKwMASYBrOxCrfQ4QZcTsCNUQrRO5XkpE2CMaNNXJq+2JkDGEgAySQJ/40QGAKX8W/KIiHyArVtn4p8DK6RF/zIczsbGFrVrt8ezp+E4d15dUORTuRF6ffQT8uVVl6of/fQRFi0eAapb1zVaNv8YH7Qfa8nwZ5nvUVEPNXoK9x9ckd2zWdN+GlFFumNLHQlxcVj+9QzsWysvEthhaF+8P6iHYhB+7dR5LJ70o85MAn1xorKDXhNHihaDzRT319e2Jc3n4N+Sbot9ZQSUEWACQBkjnsEIWBwCTAJY3JXlOIcvRqVoxADjJDiAfEKIj9T844WWna5B4n39ytmjYRHbVzX8kYnP8cXJBNyNTV8D72qfC9/WdEJRJ8us9o+Lf4a//poh1P7nqgr8qc7+nVaDUb36e9i+Yzb27F0A0glQGvoG/1TvP29BIELunNdpmtTlB3+8WNNGkIcyAlQXv2HTd9i6Tf5lnFr/dekyCfXrdrXY4PRpRBRmj/4K5/cflQXF/7PBaNWrs07QSOBvzmff4knoA2Vw9ZxBHQcGT58sBAJfihXmtMHBf067cT5vTkCACYCccMt8xhyJAJMAOfLaLebQFOBPORuPs+HaQSkF9vUK2mD3g2SkKFQJUDhfQYj5feBlBw+n3Fh0LRGnqQNABiS8XHJhSnUn5BNEgCUNaq934OAKbPzjh3T92uXOQHX27duNQRWfpkh5niR6yU/CP/tXqDqyPsE/kQnHTmwSderjVPnl69ME/fr+wun/qm7i5aTHT0IwbUY3PHp0W3YVvf63b/sZGjfqDVtby1OvT4iL16T/71m1SfaM3n6V8OG4oaC/k/hhxmFI8E9if2Wq+6CotxdiIqNxatcBnXoBDdq/IzQIPslRwoAc+Ovxh5WnMgIWhgATABZ2YewuI6AvAkwE6IsYz88qBEipn0oBpIL8NwvZwEOk+f8hBAMNUwpIf4p6hW3xqa9xe5ybGqf7969gwaJPFF/XyY9inhVEev3nqFypoSZIio2NwqKlI3HmzDZVbvpVaYaAj6bB2Tm/zvmalm43j2P979/i+o3jqmw7OefD0I+Xwtu7hqr5POk1AgcPrcbS5aMVszfKl6uDD7tNRRGPMhYH38E/duA3kQWgNEpWKid0AHzgXtTj1dRnkU9x9M9deHJfuvVkRpv127bEO7394VnGCza2r0snSDhw75pNWPvzPMTHxGq54lqoAD4J+lqQEJWV3LSa35kAsJqr5IMwAloIMAHAHwUjYOUIMAFg5RdswceTS9enI1EWAKn9H3qYjM13kjNFAtCb/6CKDmjhaRm10vTqv2fvQvHq/51iuj+9+H/Q/jP4+TZ/9TpK7fjmzQ/E1WtHVH8dRCC0Ey/JlSq+BUrXTzso6A+PuCvIhO2iBGG+Xt0GiIzo3HECGjUMsNg0ddUgmmBicnIS1v0+Bbv3LFC0TtkAfn4t0Lb1SBQpUs5i8KZ2fat/mI1dKzYonjHtBCqToKFGoK+0SN/vNGIAKtepITs/JTlZQwD8OV86Y0ZNKYJeBzDjyRz8m/HlsGuMgBEQYALACCCyCUbA3BFgEsDcbyjn+iel2J+KRnMRsA+s4IAFomXgn3cNzwQo6JALX9dw1JQImPsID7+HxUtH4fK/+3W6SjX+HTqMR/WqrWBv/7onOtXkz57bD6Gh8uJxugxTwO7q6gl725ckQMqLZBHw31MkIuRsNmncGx3af2GR6enm8q3ExT0VmSBDNW0W1Q539+JCG6AzatV8HwULljR7/KPDI7ByahAObNqu9oiAhgAQ9J5CVU/9Ni3QefQg0Cu+0tCVjfDBkD5oG/iRkgmL/52Df4u/Qj4AI6CIABMAihDxBEbAOhBgEsA67tHaTqFLDDA1cC8oSgEWXUswKBOAYoNOpe3QrbS92UN37fpRzF8wVLy235P1lV55mzXph3feGQonxzzp5lHruHkLBiNKZABk9yAioUnjPqI+fazZB5/ZjZWa/YkEWLxsFE6d+lPN9HRzUkkdV1cPeJWo8ipTJDT0MlzyuKNdmzEoXKiU3naNvSDuWSw2z12GncvWS6bhp91P7et/jWZvodekkchfwF3R3ecpKfg9aCE2/bJEcm5OIAA4+Ff8THgCI2AVCDABYBXXyIdgBNQhwCSAOpx4VtYhECeU/sefisPVaG0xQAreA4TKf5sSdpoSgHW3ExF8I0lRGDCt9955cmN8NQe42pvv6z8FM2fO7sCiJcN0CuqV8a6Fnj1+0KrzpvXHT/yB5cGfqRLkM/XtEknRqcOXaPh2L0nRNlPvb632ExJjsX791/h7/zJFTQB9MChdujqGfLwELi6u+iwzyVwqN7l89DS2zFuhszOAWgKAnKT0/3aBveBTtxbsHKSJQLJ39p8jWDzxJ9lOAh+JdoBNurY1ybnNwSgH/+ZwC+wDI5A1CDABkDU48y6MgNkgwCSA2VwFO/IfAr/fTsLi64mSeJTNZ4PJ1Rzh/F/5/j9hyZh9JRExScrSgAUcc2G8nyNKChLAXIcmeD++CUuWjUZiUpykmxRQt33/U6H0HpAu3Z8mU434zt1zsFG0jFPT5i+PiztavzdcBJFLDS4T0IUlaQl86D8VZcrUMlfILdovfbsvqDlsubJvInDQAjg55VMzPUvm0Dkf3AzBqd0Hcf7gUdw4ezldVgD9uVFT+5/W2eLlvVHv/Rao2vBNFCpRDA5OjqC6/8f3wkQXgo2aTgRSAoBkw9pFADn4z5LPmjdhBMwGASYAzOYq2BFGIOsQYBIg67DmnZQRuPn0ucgCiMfTZO2g3kkE/l9WdUTl/DavDD2Ie4HpF+NxOeq5rDhgftERbYSPI6q6v16n7EnWzzh7bgfmzguUDf6LFC6jefWXCqhJ6X/l6i9x5OjvqhwnW337BKFECR9EP32EtWsna1r5qSEOlDZwcsorSIpRqF+vmxZJobQ2KSkBsXHR6aY5i2A0oxihkp2c9HtE5AONSORRcfcpKckGH53KA/oGBKFmzdYG28iKhRTwxz2NEWdNAaXqb56zDNuXrM2KrTV7NO7SBiQCSKSBtQ0O/q3tRvk8jIAyAkwAKGPEMxgBq0SASQCrvFaLPFTi8xeYdDoBFyJFPYDE6CJq+P0z1PATVXDiSQpW3kzC9eiUV0QAlQ1UL2CD/uUdUMRJQR0sm9EKCTmPWb/2kq3Zp5dZCthd879ue5bqMon9zVsQqKpFIK0hW717TYe7e7FXp6ag6vqNY1i1eoJqOxkhI7G5Fs36oU6dzlqaBHLwRkbcxyUhcnj4yFrcDjknW7ZApAL5XatmG/j6NDaLFPVs/mS0tg8Pv4ttO37DwYOrZEkkOZ8ps6Rzx4miVKOn3q/p2YlDQlw8gqfO0rzYZ8Xw9quEft+OFa0DS2XFdlm6Bwf/WQo3b8YImA0CTACYzVWwI4xA1iPAJEDWY847SiOgqwzAx9UGE0Qdv31u6YCedAQiE19mD7ja54KTeT/6a/yMT4jBwoVDcfqstOq5X5VmImCfIdKy86YDjIL2Cxf3YuGiYXgWE674OdEL79sNuuODDz6Hg72z5HyyGfbwBv7+Z5lo9bcNj5/ckbVLQSP1mq9R/T28UastCgnxONpDaVD9+tkzO/DXtpm4F/qv0nSt32nf2rXba0oh3FyL6L3e2hdQFsW/Vw7i2PGNQk9iu6IWhFcJX3TpPAllvN+wqOCf7lGJAGjd70PUbP42Nv6yGKf3HszU1RfwLIL+U8eiYu3qmbJjjos5+DfHW2GfGIGsQYAJgKzBmXdhBMwWASYBzPZqcpRjlM7/1Zl4xEiUAbiJNn5TLaSNn9pLO3X6L8yZN1Ay/V4u+Kcg+o/NP2HX7rmq0vbt7ZzQqdMENKjnrypIJ9/v3L2IadP9ZcmFLp0matT91Y7ExHgcPbYem/74AVHRj9Quk533stRgNN4SpIatrajz4CGJAHUNiIx6gIcPb6b73U20eCxUqKQWsWRJMCoRAKlq/VTff+nIKQ0RcOXEWb2PWLSUF7qNG4Iqb9W2OJJE6bAc/CshxL8zAtaNABMA1n2/fDpGQBUCTAKogoknGQGBp0K8LzblBQo65IZNmgf9WFHGPP50PK6JdP6Mw0G8/I+p4oAaIrXfGgYFxdTXnUiAjMPdrRg+GbIMRYqUTffT/ftXxJpPVKfqp6331wezSNFC8KdpnUElBlIjvyhHGDxoEby8fBXN6uuzosE0E+rU6YiunSZnWSAbExOJ8xf24Nbt0xovKCOhdMnqKF++DvLmLaiP6zzXCAhsDFqM9TPnS1pq+VEndB45ELb2LwkiIgKun7mEvas34cTOfxRbDNKa+m1bov2Q3ihUvKgRvDUvExz8m9d9sDeMQHYgwARAdqDOezICZogAkwBmeClW5BIl6P95V6j9X0tCkqj5b+Zpi48rOiBtUv+8KwnYfFda0Cywoj2ae1rHiy8F1z+LV/aIyFCtG27RfCA+aDfu1YsjkQV79i7UCL6pEXujdPw33+yAzh0mwNk5v95fEJUmzJ33sQh2d8uuJZIioNfPoj6/juTLKJUUUE36mvWTFVPR9XYwzYJqfi0QEDADjg4umTGjcy11WfhHtN3b+Mf3kmchvMuXryvu7HNQWr2+yvQmc9zKDZ/cdQDTA8dKnrKSSNcf8P2XcPPQJmainoTj0qGTOHfgGK6fuoD7t0I0NhxdnOHtVxG+9Wqj9juNUbBYEau8Sw7+rfwPBh+PEVCJABMAKoHiaYxATkCASYCccMvZc8ZDj5Lx84VEkOAfDXr9713OHu8Vfx3U7xMt/mZcTIBIENAarYvboq8Q9rOGoSvNvlOH8WjWtJ+mvd+Zs9uwVvR9J6E3NSN/vkLo1u1bVK3SIlPBy8FDq7F0+WidZQYU+JYuVQP163aBd5magmx42UOe/N61e54gLearKlNQcy65OeTD0MHLUalig8yYkV1LZ1n3+xTs3rNAlf3y5ergw25TNRoJPEyLwKM7ofhl5CTRHvCS5EYBk0ejYafWmfpzYNoTZL11Dv6zHnPekREwVwSYADDXm2G/GIFsQoBJgGwC3oq3lUvvL+CYC+P9HFEyz0sRubsxzzHuZDyiRZlAxpFTCACq23d19UBkZJhqVXcKhN8QSvnt239uFIE8qh+nEoWz53bq9VXSyz+NXJq0DsM6MFBqPXUqIFG7SNHqTtdwcs6HYUNWoFTJqnr5qWYynWXvvoVYvXaSXkSGse9Cja85cQ61Avw9aCE2/bJE8vjWLN5nyH1z8G8IaryGEbBeBJgAsN675ZMxAgYjwCSAwdDxQgkEdAn8eYvgf7xQ+He1z437cS8w9kTcK0X/tKasiQCIeRaB6UE9cPv2mUx/L8Z69c/oSEREKIJmB+DOnYuqfKSA+XXcrz74d3FxQx1RskAdBYoXqwQ7u9dZHmST/Ph7/3IRjC/SSsGvLdZ81PNnk4gB3rhxEjN+6YG42GhV58846aVY4SjUr9cN9vbW1zveIFCMvCj0Rgh+HSFaWF6+LmmZ2vf1mfIpipfP2RkZHPwb+cNjc4yAFSDABIAVXCIfgREwBQJMApgC1Zxp81R4Cv53Nh7xz6XPX9Qpl0YP4HHCC/x6+XWZgLUSAHSu3XvmY9WaiQZ/EBRgkhp/82YD4OSYx2A7uhY+fhKCufMDcevWS+E7XeP167+64N/DoyzatxuDKj5NVQXwESIbYEXw2HRZCYZ0OVA6B/1OWgvLxV4HDq5UM13nnGKeFdDN/xuLbLeX6cOb2IBGa+KPHZjz6RTZnUjJv+tnH8Pv7TqqO2GY2O0sNc/Bf5bCzZsxAhaDABMAFnNV7CgjkPUIMAmQ9Zhb4443nz7H+FPxeCrR4k/tefuXt8e7afQC1K4z13mGptlTivxb9buhVashRkn3V8KHWg9u2TIdO3fPkRUh1Cf4p6C9XbtPxRm66/Uy/vDRLSxdNhpXrh5O5zKl3LdqOQTvvfOJKiJB6bz0+/0HVzUijVGiI4IxBpcFGANFaRvxsbFY/cNs7FqxQecmpOr/bp+u8CxbOscQARz8m+67Y8uMgKUjwASApd8g+88ImBgBJgFMDHAOMB8nOvuNPxWHq9EyKQAKGDiK7n/jhFaAn5t1tAFMPW5sbBQWLR2JM2e2KX4FFDjXq9cFLZsPEDXyxRXnG3sCCRFu2/GbRt0/MSkunXm1BIAhrQmVVPjJEQqwu4iWgI0afmSUYx86vAaLloyQtUV34e1dUyPOSMSE2kHkTeNGAWjRfBCodIOHcRCIehyOReO/x8ndBxQNlq/ph4ad34dPnZrIX8jdaskADv4VPwWewAjkaASYAMjR18+HZwTUIcAkgDqceJY8AnsfJGPmJWmFfyXcyuazweRqjnC2VZppeb8/f/5cEABbsX7Dt1rBJAWapUtXR8O3esC3ShM42Dtn+wEpII8U7Qvv3LuEmzdOIS4+GidP/YVnz57o9K1c2TfRt08QXPN7qD6D3Ku/lIGiRcpj+CfByJ+/sGr7UhOJzFi2Ygz2HwiWtEOlCx8PmIsiRcqC5l6/cUyUJozDvdB/Ve9LRICfaGH4TsvB3DpQNWq6Jz6+dx9LJk/DmX2HVFuk8oAy1X1QrGwpeJYpCQen9FoNNrZ28KpUBo7O2f/nTvWhxEQO/vVBi+cyAjkTASYAcua986kZAb0RYBJAb8h4QRoEEkVvvx8uJODoY5EOoMegivIA0S6wTYnX7QL1WG5RU6ksIDEpXuOzbW5bOLu4mn0bs/iEGPw2pz8uXvpbFusSJSojcOBCuLl5qroPNa/+GQ0ZiwBQOk+XThM12gtpR2JiPLZuD8LWbbNkyySkDp4vb0FBWqyEp9AJ4JF5BCIePMLyqbNwbOuezBv7z8IbrRojYOJIuLjmM5pNUxri4N+U6LJtRsB6EGACwHrukk/CCJgcASYBTA6xVW8Qmfgck08n4MYz9aUAZfLmxkTx+p/XTp24nFUDaIaHi4p+hB9/7oywsGuS3pGqf/++s+FXpZkq7/V59U81SC/qnTtORMO3e2aaMNF1HgcHFwwfukJkZdTQOgtlA1y9dhgLFw1HeMQ9VWdlAkAVTHpNinsWi81zl2HnsvWIj4nVa63U5LLVfTHohy9RsFjRTNsytQEO/k2NMNtnBKwHASYArOcu+SSMQJYgwCRAlsBstZs8EUr/34qOANeEMKDSKOCYC+NF7X9J0SqQh3kioEQAUMr8yOGrFWveDXn1J0TyuLgjoNc0+FRulOngn+yFhd3QCABGiDKHjMPN1VNTZuDh4S17GVLdCuQm16r5Pj7q8ZNeYojm+RWYl1dExvx77DT+mLMc5/cfzZRzXUYNRKuALshtY776Ixz4Z+qKeTEjkCMRYAIgR147H5oRyBwCTAJkDr+cvjo2GQi+mYBt91KQ+PyFJBzFXXLjM18H0N+tYVB6/7Nn4Qh7eF2TJl64cGnky1PQItL8deEfFxeNoF97i9fvI5LTKFgeMWy1ztr/B2HXsXzFZ1oK/0r3XrFCAxFA/yBEEYspTVX9+527FzFNEADPYsK11qglM0jX4diJTQheOQ5071Ijv9BC+GTwMhQrVlG1bzxRPwSSEhJx6cgp0SHgd5zee1C/xWJ2E/926DxyIJzymK8GAAf/el8rL2AEGAGBABMA/BkwAoyAwQgwEWAwdLxQIPAk/gU23U3CkUfJCE94CUlh8er/TjFbNPe0hb2N5ab904v2v1cO4OixDThzdrtsIOjklBfVq72Lt9/qjpJefhanSk6vrStXfYG9fy+R/KZJob9zxwlCoT9A64U+Lv4Zduz8Dbv3zJfFR8qooa0E1fyhozaDM2Z1R1LSfx9kmkWenuUx4pNVyCtq99UMyo6g8+3btyRd5wTqhtC//2wU8+TgXw2OmZ1D3yh1Crh0+CRO7NqPi4dPICYyWtYs1fu/I179W/TspCUMmFlfjLmeg39josm2GIGchQATADnrvvm0jIDREWASwOiQskELRoCC2v37l+OvbUGIiYnQ6yTFhBhcN/9vUMb7DaOks+u1eSYmX7l6CDNnfaTVHjDVJNXov/1WT9Sr0wlEeNy6dRrHTv6BSxf/ll0j545XCV/07jUdRYuWz4TH8ksvXNwrCIAekhN8fZqgX99f4Ci0APQZCYmxuHRpP65dPyIyP7zxRq22cHLMo48JnmtEBChD41lkFB7cvIun4RG4f+uOxjqRVcXLeaOkTznkL+BuxB2Nb4qDf+NjyhYZgZyEABMAOem2+ayMgIkQYBLARMCyWYtBgF4Zz5zbjhUrxoJefg0dFIS0bBGId1sNtZjacMp2WPf7FPGSv8DQYyuuIxKh7fufonGjAJPiYgoCQPFwPIER0AMBDv71AIunMgKMgCQCTADwh8EIMAJGQYBJAKPAyEYsEAF64V2//mv8vX8Z6HXRGOOtBt3QSaTOO9ibb/1x2nNSrfuCRUNx9txOYxw/nQ3KjPjQfyrKlKlldNsZDVIpQ/DKzyX3MTQDwORO8wY5BgEO/nPMVfNBGQGTIsAEgEnhZeOMQM5BgAmAnHPXfNLXCERGhWHe/EBZEbzMYNWq5WC0a/OpxZQDRD99hKXLPjUaCUDZEA3qd8MH7T/XK2WeMhIihYo/iQs+enQLERFhKFmyihAiLIJixSvpTOEnPYJVayZKXhvpNHzo/21mrpTXMgIGI8DBv8HQ8UJGgBHIgAATAPxJMAKMgNEQYBLAaFCyIQtAICIiFEGzA3DnzkWTeOvknA9DP14Kb2/tvvMm2dAIRin4PnXqT6zfOBXh4XcNtkhaAfTqT63ycuVSFoNMFV3cvnM2rl49oum0IDcoo+D990ehik9T2NrapZvGBIDBV8YLTYgAB/8mBJdNMwI5EAEmAHLgpfORGQFTI8BEgKkRZvvZjQAF/7PnDtAI2ukz8uYtgIoV6muU5Klc4Pr1Y7gXekm2dKB+va6aV2eqgbekQWcLj7iLe/cuI+TOeSQlJmhe4d3di2P7jtk4eWqL7HFIJb9vnyCUKOGjeOTExHgcOBiMP7b8bJDoYsBH09Ptszx4LP7+Z5nkvi2bfyyyEcYq+sQTGAFjIsDBvzHRZFuMACNACDABwN8BI8AIGB0BJgCMDikbNCME6LV5WfAYHDq0RpVXlMru59sMrVoN0Wr1lyoeOH/+EElFfH1bz6lyKBsnhYXdwM/T/REhUvSlRqlS1TCw329wc/PU6SXhdv3GMawIHicIlH8NPhG1FOzZ/XvUqtVGk2mgiwDo0mkimjTuY/BevJAR0BcBDv71RYznMwKMgBoEmABQgxLPYQQYAb0RYBJAb8h4gYUgcPDQaixdPlqV4B+9Zvfo8Z3O1n5EKCxeMhxHj2/UQsDN1RPDPwmGh4e3haCj200SCQz6NUByUv78HpqzFi1STqcRwmvP3gX4XZQZ6Er1VwsYkQD9+gahfPl6mDvvY5y/sFtyaf++v6JmjdZqzfI8RiBTCHDwnyn4eDEjwAjoQIAJAP48GAFGwKQIMBFgUnjZeBYjEBlxHzN//Qh3715S3NmvSjP06P4d8uUtpHNuePg9zPylJ0JDr2jN8/Aoi5HDVyN/Pt02FJ0xkwm6auwrV3obA/rP0SnSR90GVq4Zj8OH1xr1RO5uxRDQ62csWzEOYWHXJG0PHbwUPpUbGXVfNsYISCHAwT9/F4wAI2BKBJgAMCW6bJsRYAQ0CDAJwB+CtSCwX9Sbk9K90qhTpyO6dpoMErPTNUipfsnSUSKd/bjkNGtrPaeLAEh9ifer0lwSCwr+Fy8bpREZNMWg8oNHj25LagnkcXHHMJGdUKJ4ZVNszTYZgVcIcPDPHwMjwAiYGgEmAEyNMNtnBBgBJgH4G7AKBOJeAnZYAAAgAElEQVQTYnSmiKcekl7+e/eaoTP4T0iMxZYt07Fz9xydaeyUQdCgnr9V4EeHOHFyM+bMGyR7HtJLKF2qBqpUaQrPouVfzUtKStCI8/175aDeWBCx4OZeFAkJsaI94AO919MCKsEYMWy1aCXoYdB6XsQIqEGAg381KPEcRoARyCwCTABkFkFezwgwAqoR4EwA1VDxRDNE4En4Hfw0rSsePw6R9Y5E+4Z8vESo3ReTnUM17MErx2H/wZU6T0kv0oM/XoS8eQqYIRqGuaQkAihllQT/XnYCVG4HmLqeSiZatvgY1au9oxEUTG0lGBMTib+2zcSu3fNUaTik2iNShzoTONg7G3ZwXsUIKCDAwT9/IowAI5BVCDABkFVI8z6MACOgQYBJAP4QLBWBmzdP4ucZ3cRLcozsEdS82D98dAs/CyIhPOKerB0SxBs8aBG8vHwtFS5Jv0m0b/2Gb7Bz11w9zvUCggN4FcTrWkglF23fH4X69brB3t5RcioRMOt+n4Ldexao9oFsvvvOJ6rn80RGQB8EOPjXBy2eywgwAplFgAmAzCLI6xkBRkBvBJgE0BsyXmAGCFy4uBczZvWQ9aRgQS+RJr4SBdxL6PSWatlnz+mLy/9Kp7NT8N+39yyUL1fHDE5tfBcio8Iwb34grl47omhchP6g/6S+4OtaUMa7Fnp99DMKFyql027000caHQfqSKBm2Nk5YOjgZVZ7H2ow4DmmQ4CDf9Nhy5YZAUZAGgEmAPjLYAQYgWxBgEmAbIGdN80EAkoEgD6CfSEh5zHr116IEsFw2lGxQgN81OMHnSUEmTiC2SyNjY3C6nWTcOTIOp2p+C/T/5VT/9+s3R5dO38FZ+f8Os8YERGK2XMH4Nat06qxKFmyKj4JXAqXPG6q1/BERkANAhz8q0GJ5zACjICxEWACwNiIsj1GgBFQjQCTAKqh4olmgIBSCYA+BAAdJyr6kSYAjoi8j3yiZp16zBcqWFJVwGsGcGTaBQruwx7ewB6Rin/k2O+gzIh0Q/wuHv8V8VDbcYFS/5cFj8GhQ2v08r19u8/QqkWgXmt4MiOghAAH/0oI8e+MACNgKgSYADAVsmyXEWAEVCHAJIAqmHiSGSCgJALIL8WZuyQiACKjHuDhw5saQ2GiReKmzT+COgDIDTUdF1LXnjixGfMWBuol/kflGMNF+7+iRcpl7nC8mhFIgwAH//w5MAKMQHYiwARAdqLPezMCjIAGASYB+EOwBAQoEF24eJimlZ3UoFrx/n1ng4JSHplH4NDhNVi0ZISsIQrOPxG1+cWKVVTcTEl3Qc5A44YB6NRxPGxsbBX34AmMgBoEOPhXgxLPYQQYAVMiwASAKdFl24wAI6AaASYBVEPFE7MRgVOn/xJ97AfKviKXKFEZgQMXalrP8cgcArv3/L+9+4DTojgfOP6I9A4BD6lKE5CmiFRpgkCMyIHSUaqNqtEklkRNbIn+I1KUSFekqaCiIh2RpoBIkQ7CUQQOgQOOo/vfec0R4N6y+95bdnZ++/kk/8Lu7Mz3mXdv59nZ2TEy9cMXAhbSts1T0qrlgJCvCKgCtm5bYS3g2C3obIKrT1S4UAkZNGCiFCtWPnMN4WgE/ivA4J+ugAACbhAgAeCGKFAHBBDwCZAEoCO4XUB9R37ku319A8pAm5Np6W5vbzzrFywB4HRl/kWL35PJU5613ZwsWbJI966vS/16HWwfw44IBBNg8E//QAABtwiQAHBLJKgHAgiQBKAPaCGw4ceF8p93H5az59IC1rdC+TrSq8dbQVfzv3jxoiQn75IDB7f7yilcuKSUKF5J1OCTTXyf6RvxTk+/FE4SAMp58pRnZPGSD2yzNmvaS9onPidZs2azfQw7IhBIgME/fQMBBNwkQALATdGgLgggQBKAPuB6gQsXzsv0T16RefNHBa1rrlz5pEnjHtK0SU8pYK3yn76pAem6DXNl+ozXrIXufhv8p28VK9SV7t1eD/kte9cjRaCCBw/ulDff6mx9JWG/39JCzbRQq/6v/3G+zPjknxmcg1Uv1FcFDllJm08++6ds3rxUCha4Tu5o2EXq1u0guXLmjUCrKcJrAgz+vRZR2oOA/gIkAPSPIS1AwJMCvA7gybB6plFqUbmx4wf6nlKH2tQT/RtvuFVq33aP3GD9z4Vfj5OVKz+JyjoCKrmw86dVMvOLf8u2bd+KSlZcV/QGadf2aalRo5VWswtU3T+Y/LQsXTYlILFKmNz9+8FSqkQVyZY9p5xKOy779m2SVdaK/2t++DLjpwVDBEsN5u+/73nJkT233z2TkjbI8Hd6SErKwSv+Xa0X0LvXUClf7vZQ3YF/N0iAwb9BwaapCGgkQAJAo2BRVQRMFCARYGLU9WizSgJMmPikrFnzpa0Kq6/aX+Pb87f/DrY1afSAdOr4kq0F7lQ5v/76qyTt2SAfffz3gOsThBrchqpTPP5967blMmz4g0Fft4hEvVSSRi0oeHfrQQGn/asZCSNH9ZX9+7f6PaWa8dG399tyc5UmkagSZWguwOBf8wBSfQQ8LEACwMPBpWkIeEGABIAXoujdNpw5e0qmT3/Zer98YtDvy6sB+jW+cX/owb/aS01Df8BahC7U5+dUuQcObJMpH/5Ntm5dHvIb97q92273dYtI9LBgU/8P/5LkW/xxz56NQU9V9eZm0rfP25IzR55IVIkyNBVg8K9p4Kg2AoYIkAAwJNA0EwGdBUgC6Bw979ddTbv/Ye0s+WDSM3Iy9Yj/BlsD9d/G/qETANcVvVGeevJjyZ/vf+sGXF2o04F/+vHZs+WSAf0nSMUK9bQJjJPXLTLbqNKlqkqfXiMkIaHspaKOHt0vI0b2DDn4VweQAMhsBPQ/nsG//jGkBQh4XYAEgNcjTPsQ8IgASQCPBNLDzVCfCJw95x1ZuGjclVPWrcH/r9a4/5oQg381qC9UqJg8+fjHUrRoGb9S6VP9p3/ysq0n/v4Kadq4p/V6wd+1ioQahI8c9bDs2vVD1OutpvJ37vSK1K7VxnrX/4Dtwb9Krjz80H+sJEDTqNeRE7hTgMG/O+NCrRBA4EoBEgD0CAQQ0EaAJIA2oTK6oioR8N3K6TJn3ig5cmSv9ea/evc/+JN/NbAvaS1kN3DA+9bK8gkZ/NQsg91J66zV518Le+CfXqiOCQBV9+MnkuX9iX+ytfBiJDpgjWrNJflwkuz/2f87/5efQw3++/YZIdWrtYjEqSlDQwEG/xoGjSojYKgACQBDA0+zEdBVgCSArpEzr95qUH/kyD4Z995g34r8gbYsWbJKmz88KXc26y3ZrZXsL9/UwH/jpq/l08/+5VvkL7NbASu50P/R8VK6dNXMFhWX48+ePe2bYfHpzH/5vnDgZMuTp5C0btlPKldqJOPfHxx0Sr+TBRuzZs0mja1FGytWqP/fdR5EChUsLtcl3MhaAE4CpPG+DP41Dh5VR8BAARIABgadJiOguwBJAN0jaE79T59JlVGjH5MNPy4I2Og+PYdL7dr3XvHvanHBb7+bIbO+Gu6bRRCJTQ3++/Qabg1U60aiuLiWkXI8WebNf1e+WfJB0E/9qUUUy95YS5o27iFVqzW79Hm/Y9Zn/EaP6SfbtmdMzDgZ/AdDUF8WUJ8FbN1qgFS6qaFWn2CMa3A1OzmDf80CRnURQEBIANAJEEBASwGSAFqGzbhKq4G8GmiuWz8vYNvbJz4rzZr2tj7ld9F6Kv2jfLP0A1m1aqajT9+pwWaWLNfK+fPn/J7HS4P/yxuoZkgkJ++Svfs2yu7d6+Xc+dO+LyeUKllVri9WQa6/voJky5bDr4m/LzhEavB/9Qnr3J4onTr8Q3LnLmDcb8DLDWbw7+Xo0jYEvCtAAsC7saVlCHhegCSA50PsiQZOn/GqzJ77dlTaogb+tW75g/yuSGlZsGCM36RB3jyFpXevYVKlcqOo1EHnQlUCYeXqz2TS5Kcl7fQJsZZrsKbxh/5SQzhtrm6tKdCrx1BRiwyy6S/A4F//GNICBEwVIAFgauRpNwIeESAJ4JFAergZu3avlSHDukjaqeMRbaX6ZF07a/bAlq3LrK8PjBA1mL16U4NNNehUg0+2KwVOnDhsra/wjayyEgCbNn8j586diTpRs6a9pH3ic6LWDWDTV4DBv76xo+YIIGAluq1Fiqx8NxsCCCCgrwBJAH1jZ0LN1Z/ZT6xF/L6aPTwizS1cuKR0aP9XqVr1Tqvcf8qChWP8Dv5Zmf5K7vTXBVau+tRaX2G6HLJeHXC6KdO2bf8k1au2kHz5i1xa5E/F+LiVUJg/f5TMWzAq4AKFuXLnl8EDJskNZWo4PTX7u0SAwb9LAkE1EEAgbAESAGHTcSACCLhJgCSAm6JBXa4WUO+bf/jRi9aidZPCxlED/7b3/lluqdHK977/F7PespIKw8Ia/Ku1An4+sE3Wr58r639cKKmpR+VXawZB1mzZpUL5OtKgfmdRMwyiNR0+bASHB6pB/569P/oG/Cu+/djXznA3Nfh/oNvrctttbQK6qESAisknn70e8DQtWzxmzdx4OtxqcFwcBRj8xxGfUyOAQMQESABEjJKCEEAg3gIkAeIdAc4fTEB9wu4ra6q+mgng5BN2JYrfJPfc86RUu/lO39RxNchc9PU4mWYlFPxN+1cD1Y4dX5QG9TpdMVBVU9zV6wKLrZXzN21cHHSRQbW2QN0690uH+57X8p31Y0d/lq+XTJSly6ZKirXif2Y3Zdq79zCpUe2ukEkRtZDjm0M7B0w2qNcx+vQecemLBJmtG8fHRoDBf2ycOQsCCERfgARA9I05AwIIxFCAJEAMsTmVYwE1eE/as0Gmf/KybN263O8AXhWqVu2/rdY90uiObpJwXdlLg85Qg381cFeD9iaNe/qOUU/69+7dIHPmvWs97Z/v6MsCqh46LVyn2rp5yzcy84s3JSlpXUBbp0FzMvhXZW/dtkKGDu8WcE2Bqjc3k7593r70+oDT+rB/7AUY/MfenDMigED0BEgARM+WkhFAIE4CJAHiBM9pHQmknjwqe/dvklNpx+XihfPW0/3solbsL2498Q+0Uvw6a8r+qNH9Ag7k0xeZSz11zJolMF6+Xvx+pqa9qwZ1vP8F32cK3bqlph6ThYvGyQLrP5mZ4u+vfU4H/yoJMXHyn2X58g8DcjEDwK09yX+9GPzrFS9qiwACoQVIAIQ2Yg8EENBQgCSAhkGjykEFkpI2yPB3egSc0q4G/40adpVZXw2TVd9/7ug1g2AndusT66PHDlivU4yQZdY0/7Pn0kL2HjU7Inu2nHL6zKmQ+6odnA7+Q83OSD8pawDY4nfFTgz+XREGKoEAAhEWIAEQYVCKQwAB9wiQBHBPLKhJ5gTUU+6R7/b1TS/3t+XJU0hKlqgs27aviNjU9/Tz1Lr1D9LzwSGSLVuOzDUiQkenHE+WOXPf8T31t7OWghrI16/fUSpaixtO/egFW2sCOP2CglqL4evF4+XDj/8RtE4qCdHv0fFS9eamEdKgmGgJMPiPlizlIoBAvAVIAMQ7ApwfAQSiKkASIKq8FB4DATWt/OMZL1mf+xsbg7NdeQo1EB7Qf4JUrFAv5ue++oRpp0/KYuuVhlnWKvtpaSdC1kd9NaF1q/5S5/ZE2bFjlYwZO0BOph4JeZzTwb+q1/QZL8uSpZNCJl/UlxUG9n9f8uUrErIe7BA/AQb/8bPnzAggEH0BEgDRN+YMCCDgAgESAS4IAlUIS+CHdbNl9Jh+AReVc1LotddmlapVmkrNGi3l25WfWIvmLQl4+NULCjo5TyT3VU/X1679SiZPfU7U0/9QW0JCeUls+2ffVxNUe9eumyvj3xtsK2mg1l7o1WOob/HDUJua8r9j50qZNPkZ2bd/S6jdrU83ZpHuXV+X+vU6hNyXHeIjwMA/Pu6cFQEEYitAAiC23pwNAQTiKEASII74nDosAfU5u2HvPGit5L8prOPVQWrgWb7c7XJns75SuXJDOXTwJ19C4cChHUEH//e2+ZM0b/aQ79OD8drUe/4zrKfrK1d/FvLpuhr4t0v8i1Sv2sLXZjVAX7p8ikyd+rytNQJUGx+wBugNGnQK2lw1I2PL1qXyxZdvWQmAVbZpala/S3r2HMrq/7bFYrsjg//YenM2BBCInwAJgPjZc2YEEIiDAEmAOKBzyrAE1AD2K2u6+yefvR7W8Woqe+PGD0hzawX/goWu9w2glyybLB9++GLQAbEaPN/X/q/StHEv30A6Hptq+6bNi2X8hMdDPvUvkL+odOzwd6lRveWlZIUapM9b8K58+tm/QiYOLm9f+gyJOre3k7Jlb5Us1/6W/DhrLRy4a9cPsmHjQmtGwRxbswkuL7dUqSrS75FxUqhQ8Xhwcs4QAgz+6SIIIGCSAAkAk6JNWxFAwCdAEoCOoIPAkSN7ZciwrnLw4E5H1VXvvre1nt7XrNlScmTP7Tv2zNlTMn36y7J4ycSgA2KVNOjY8UVpUK+TXHPNNY7OG6mdz549LV9+NVRmzxkRtK5quv699zwpDep3kezZc146vd22Rqq+ocopdl05eeihkVKieKVQu/LvcRBg8B8HdE6JAAJxFSABEFd+To4AAvESIAkQL3nOa1dg0+YlMnR4V9tPsMuVvU3+cPfjUummhlc8uT9+Itl6kv6E/LhxUdBTqwF1jweGWE/SW8Rt8H/qVIqMf/+P1jv/swPWVc1KqF2rjSQmPiuFCha7Yj87x9v1j8R+atG/Pr1GSEJC2UgURxkRFmDwH2FQikMAAS0ESABoESYqiQAC0RAgCRANVcqMlICdBIAaDFev2lza3vtnKVasQoaBu5o9MHJUX9m/f2vQahUokGANVIdbq/3XjVT1HZdzLOWgb22Cbdu/DXismu7f48E3pXKlRn7bOnpsP0nas8HWudVnDc+dO2Nr33B2UkmKDh1ekPz5ioZzOMdEWYDBf5SBKR4BBFwrQALAtaGhYgggEAsBkgCxUOYc4QicPpMq48YNlB+sd86v3tK/bd+yxcOipvz72/bs3Shvv9NLjhzdF/T0bpiifvTofitR8bDvPftAW7AB9fYd31mf+RsYsq2qbJU0adqkl7Rq+Zj1ecVXZMWKj8IJT9AkReeOL0mNGq2CrqGg1mTYt3+zrF8/V9b/uFB+/nnrpbUF1FoEhQuXEDWro/Zt98pNFeuLSliwRUaAwX9kHCkFAQT0FCABoGfcqDUCCERIgARAhCApJioC6n32L2cNkwULxvgW7lOD/bua95Xba7eTPHkKBjxnUtIGGf5OD0mxnqoH24oXryiP9B0V1ynqaWknZOz4gbJu/Ty/VVXJjvvvf14a1u+cYUBtd2HD9ILVwPp+a4HDxo16+Mpy+onBYJbqFYpm1oKLLZo/LLly5g24a9rpk7JkyQcya/YISU09aqvf2C3bVmHsJCQA6AQIIGCyAAkAk6NP2xFAgAUB6QNaCKiB6sWLF2x9kk89TR8xsqfs2bMxaNtuuKGmNfj/j6OV6VU9Tpz8RQ4c2CanrYGs2nJag91i1if48uQpZKt+l1dKrfb/ibVS/1ezh/uta948haVnjyFyc5UmGab8O13sL1hZalC+YsU0mTNvlKjFF+1uKolQonhladniUaleo8WlRRf9Ha8WN1y6bJJ8OvMNx18RSC+vcKESlsebUqF83bit02DXxu37kQRwe4SoHwIIREuABEC0ZCkXAQS0EGAGgBZhopI2BUI9TU8vpkL5OtKn9wgpaL37H2pTA+1Nm5bIoq/Hy44dqwJ+QjD9E3pNmvTIsBBhoHPs3Pm9DH27u6SdOp5hFzVg791rmFSp3CjDvx1K3uX7ROCOnatCVd/373YX41MJjmSr7G+WTpK58/7jt2w1Fb9+/U5yizXF/4YyNUQ9nQ+1Oa1vsPKUc4f7XrBmMTxAEiAUfJB/JwGQCTwORQABrQVIAGgdPiqPAAKZFSABkFlBjneLwIUL52X6J6/IvPmjglbJ7uA/nKnq6ScuUfwm6dL5Fesd9toBB6mqvh9Mftp6Kj4lQ33VtP++fUZI9Wotrvg3NUBfufozmTzlGVtP0dUT+jp12kuH9s9L7twFbIcq1AKMbds8Za0hMMDWAHzjpsXW+gQD5GTqEdvnD7WjaleH+56XJo172qpDqPJM/HcSACZGnTYjgIASIAFAP0AAAaMFSAAYHX5PNT7Y0/T0hpYqVUX6PTIu6LR/NS1/7fo5MmnS05JyPDlsI/WkulXL/tLqrn6SPXvODOWoLxS8+VZnOXpsf4Z/q1fvfunW+Z9XvFJw9NgBmTHjZV8CQCUCQm3qyXz7xOekgfW0Xg2YnWz792+x6tZJjp847PcwlaDo3XuY1Kh2V9AB+Dprgb9Ro/sFnDXhpE5X76vqMKD/BOvLDfUyU4yxx5IAMDb0NBwB4wVIABjfBQBAwFwBBv/mxt5rLQ/2ND29repTf/0fHS+lS1cN2Hyn79XbcbyjYRe533panSN77it2/3HjIhk6vLvfIvo9Os56+t/c92/nz5+Ttetmy9Rpf7OdkFCr5z/Q/Q1rbYJydqqYYR/1KsXId/vI5i3LAh6vEhzNm/WVlnc95ndBxnAG/yppUaZ0NSlevJKcsJIPG6yvA6i6BNoq3VRfHnlotK3XEMKC8PBBJAA8HFyahgACQQVIANBBEEDAWAESAMaG3nMN/+XIHvn3kE5y+HCS37apJ+Ddu74u9et1CNj24yeSrffqnxA1MI/01qxpL9/T+KxZs10qOlgCoF3bp60vHbS1BuBLrdXy35aDB7fbqpIalN97z5+sz/z19DvrwFYh/91p9erPZfS4fiFnGyjbIr8rLeXL3+5bEFFtp1KPyQ9rZ4v6lKOdrWKFupbPM1KyZNUrjNTCgV9+NVRmzxnhtx5qPYL+j02w1lxoYOc07HOZAAkAugMCCJgqQALA1MjTbgQQ4AsA9AHPCGzdtsJ6mt5Nzp0747dNCQll5YnB0wIu+hfNwb+qkBqoqkUHa1Zveal+oersNDiZfep/9fnUzIOPZ7wkCxaOdVQV9QrFNdeoQ3z/FXQrkL+odOnyatBXCVQ9Jrz3uHy36lO/ZbVs8Zi0S3w61Kn496sESADQJRBAwFQBEgCmRp52I4AACQD6gGcEfvrpe3lzaBc5E+CJs5r+//igyXJ9sQoZ2mz3ywGXH3hd0Ruk0R3d5KaKDaRAwQTr03n7ZJm1mN/S5VNFvY7gb7t6urqa4q5eAUjasyFTcVDT5u+950nrXf8umX7qf3VFlM2EiU/KmjVf2q/jr2rs7/uvoMeoxRh79XhLChcuEbLsBQvHyNQPX/C7n4pD186vhiyDHa4UIAFAj0AAAVMFSACYGnnajQACJADoA54RSEk55FtQ7+cDWwO2ST0h7971n1LMSgJc89sjalFPq2fPe8daXM/eAPKGG2pKR+sTdDfeeGuGxe/SFw8cM2aA30Xv1CyAgf0nWovW1b1Ux2XLp8n7HzwVcpq9v0aFegc/UsFV6yLM/PzfMn/BqJD1VAZqS/cNVAf1WcJ+j4yVgoWuD1nNUOs7kAAISeh3BxIA4blxFAII6C9AAkD/GNICBBAIU4A1AMKE4zDXCaiB54JFY2Tahy+GrJt6Yl4g33Vy4dfz1poBe+TirxesZ9XBn1bbfbdevYIwbsJgWf39537r0fH+F6RZ096X/k1Nb5/x6avWNPsxIQfX6Qeputx+e6K0ufsJ6+l5yZDtjcQOynfHzpXWQoTPB52xYDcBoOqkpv+3b/83uaVGq4AzF1R5q1Z9Ju9NfCrglwTU7Ifftx4UiWYaVQYJAKPCTWMRQOAyARIAdAcEEDBSgMG/kWH3dKOdTuW3O1hVCYMeDwyRGtVbhHyyrcqcOOnPsmTpZFsJALWTSgJ8s2SifDrz9aAr3ufJU0gaN+oujRt2s/XkPBrBVp8f3J20ThZ/M1E2bvpajlmfJrxyCz31/+p6qXbVrdNeat92r1x/fQXJmSOPzyQ5+Sf54su3ZPWazwMmR1gEMHNRJgmQOT+ORgABPQVIAOgZN2qNAAKZFCABkElADnelgEoCTPnwb7JixUch6+dLAFgP/kM9/S9Vqop06fiK32n/V5/k8C9JMsRaiyA5ebftBED6jinHk+X772dai919JqdOHvP9vwsWSpBKle6Qqjc3861fcPlXBEI2MAY7qIF6WlqKnD6dKvut1y/mzx8lW7Yuj8GZfzuFcunb521f0oDNuQAJAOdmHIEAAvoLkADQP4a0AAEEwhAgARAGGodoIaCeUq9d+5VMnvqcqEF14M3+02r1qbuKFetJ2zZ/sb5TX13U/3319vPPW2Xs+EEBp8irYwb2/0AqV2qohaPTSqpP/o0a/Zhs+HGB00PD2l8t7Nj/0fFSunTVsI7nIBESAPQCBBAwUYAEgIlRp80IIMACgPQBzwuop9PqvXX1Pv627d/K0aM/X5pib3f6vz8k9UpA1ZubSuWb7pC8+QrLyRNH5PsfZsmmzYsDfgFAlaMWvhvY/33Jl6+IJ+1DJQDqWOsW1K/X0Vqn4XnZt39LpgyyZ8tlPfkfIdWrtchUOaYfTALA9B5A+xEwU4AEgJlxp9UIGC/ADADju4DRAOoTfP9+q6Ps3x/4qwGRBFJP/7t3fd0aAHeIZLGuKitUAiB9tX6VmFm7brZ8NP1l6/OJex23QSVgunZ+TW6rdU/QNRmOWQmf71Z9aiUbNkuhQsWlft375brrbnR8Pi8fQALAy9GlbQggEEiABAB9AwEEjBQgAWBk2Gn0fwXUqwH/92YHOXhwu1+TIkVKy7mzaSFeIbDP2axpL2mf+Jzr3uG33wJ7e34w+WnfAoH+tlq3/kF6PjhE1MJ9alOJgC1bl8pXs0fI9h3f2foKgvqEYtcur0mxhHIBK3To0E/y2cw3MiweqL6ekHjvX6Rpk16ej4O9aPEKgF0n9kMAAW8JkADwVjxpDQII2BBg8G8DiV08LRAqAaA+11fPmgu87SgAACAASURBVK4+a9YwWbhoXMBP0NlBql6tufTqMVTUk2uvb8tXfCjj33siYFLlicFT5HeFS2X4d/W0/od1c2TND19aXxlYf+lVDTVzosjvSks1y1DNIEi4rmzAp/5pp09a8Roq8xaMCvgqhipPfYYx8d6nSQL8NwrMAvD6r5L2IYDA1QIkAOgTCCBgnAAJAONCToOvEkg9eVTeGtFddu9e69dGJQDUQFFtKlkwd95/5Ouv33OUCFCDzUbWJ/vatXtWcmTPbUQMfj6wTd58q7OkpBz02962bZ6SVi0HhPycohMs+4s+/laqistDfUbKLTVbOzmNZ/clAeDZ0NIwBBAIIEACgK6BAALGCZAAMC7kNPgqgXPnzsi4CYN9CwT629R36R/o9oaoaePp25mzp2Td2rkya/awoIvYqQFm+XK3+6ab33jjrREd7Lo9kBcunBf1GsDSZVP8VjXSi/cdSt4l7098SrZuW+GIpmWLx6Rd4tOOjvHqziQAvBpZ2oUAAoEESADQNxBAwDgBEgDGhZwG+xFYsHCMTP3wBb82RYuWkcEDJ/mmn/vb1AyCpL0/+t5dP3UqxbdLtqw5pWzZWlKu7K2eXenfTkfas3ejDLFmAZxMPeJ3d/X5vkcfHi033lDTTnF+91FP/VWS4eMZL116XcBuYTdY532k7398CwOysQ4AfQABBMwTIAFgXsxpMQLGC5AAML4LAGAJhJqubsrCfZHuDOoTiwsWjbE+9/diwKLVegidO70itWu18U3Jd7KphMuUaX+Vb7+b4eQw32yOe+/5k7UIYE/Jnj2no2O9vDMzALwcXdqGAAL+BEgA0C8QQMA4ARIAxoWcBvsRUNPVP/zo77Lw63F+fdTAtMN9z0uTxj2NmsYfic6SlnZCxo4fKOvWzwtanFrVv13is1KmdHVbiYCDB3fK6LH9JGnPBkfVtPP1AEcFemhnEgAeCiZNQQABWwIkAGwxsRMCCHhFgMG/VyJJOyIhcODAdnlrWDc5cnSf3+LUO+v33/+8NKzf2dYANRJ18koZR4/ulxEje8qePRtDNqlw4ZLSvFlvqVHjLilcqKRfa/We/+ix/QMuMOjvJAXyF5XOHV+yym1F/IJEgSRAyC7KDggg4CEBEgAeCiZNQQCB0AIkAEIbsYdZAsuWT5P3P3gq4Hfo1UwANVU90XpSXahgMbNwMtla9cR+5Ki+sn//VtslqdcDypSuJqVKVZVSJatKjhy5ZdeuH2S+tWbD2bNptspR0/2bN+srrVsPlFw589o6xuSdSACYHH3ajoB5AiQAzIs5LUbAaAESAEaHn8b7ETh//pxvMbkFC8cG9VGzAerWbS93NuuT4Xv0qowtW5fKvPmjZI+1OKDaqlVtLi3velSKJZQz2v3wL0kyakw/3yDe6abWE7jGOuhX6z/XXKP+t9Bb4UIlpGePN6VC+bq2jwldqrf3IAHg7fjSOgQQuFKABAA9AgEEjBIgAWBUuGmsTQG776ynF3dd0Rvk1lvulpo1W/kGmR9M+ovf99LV0+yunV+T22rdY/RgVC3cN+3jF+Xbbz8OONPi6lCpwX/66N/O4F/N1Khjfb6xQ/vnJXfuAjYjL5J2+qTMtxI3CxaNk9TUo6JeR+jQ/q9GvTZAAsB2d2FHBBDwgAAJAA8EkSYggIB9ARIA9q3Y0ywBlQSYMPFJWbPmS9sN9w1SrS3YADVr1uwyaMBEqVihnu1yA+2oZhqkpaVIzpz5JFu2HJkuL5YFKKv1G+bJR9NfkYMHt9s49a/iywHYePIfzlcFzp49LWvWfiUff/x3STmefEV9VDKhVcsBcnfrQZI1azYbddV7FxIAeseP2iOAgDMBEgDOvNgbAQQ0FmDwr3HwqHpMBM6cPSXTp78si5dMDPmk2s7gP73Sbdv8WVq36h9WG9RAdcOP861XFMbJzp9Wi/p6gRqgVrdeMWhvPalWsxF02lR71q6bI7O+Gir79m/xX3Vr5G932n9pa62APr1GSEJCWVsMFy9elI2bvpbpM14OfH6rJNO+AkESwFb3YScEEPCAAAkADwSRJiCAgD0BEgD2nNjLbAE1QPxh7SxrWv8zcjL1iF8MNTz97Y300O+lZ8+WUx4fPE3K3niLI9jU1GOy0JqWnj413d/BefMUlt69hkmVyo0cle2GnVUCRX0pYO262bLiuxnW1wI2+JIbThIrdW5PlE4d/mFryr+K6/Yd3/o+/Wj3M4LFi1eUJwZNlXz5iriBLKp1IAEQVV4KRwABFwmQAHBRMKgKAghEV4AEQHR9Kd1bAmoAPnvO2zJvwSjfwDR9czJAvTZLNnnkof9I9eotbOGoQerupHUye+47ss56Sn75eQMVoKa/9+oxVKpXa27rHG7dSbU95fgh+fa76fLZzNdDtr1p457SLvEZyZ49Z9Amqdcm1lszKGbOfCPoE39/hTRr2kvaJz7HawBu7TTUCwEEEAhDgARAGGgcggACegqQANAzbtQ6vgIqEfDdyum+KfiHknfZekKtkgTq83UP9RlpfQ2gWcgGpJ9jzrxRcuTI3pD7X72DelI94LH3rAXsSjg+1k0HKLfpn7wic+aODFqtihXqWomVUZInT8GA+6WbzvpqeIZ3/EO1WX1G8N57/iRNm/QMmWAIVZYu/84MAF0iRT0RQCCzAiQAMivI8QggoI0ACQBtQkVFXSpw4sRhmTV7hMxfMDpgDdUgtkK52tKjxxApWqRMwP3UegObNi2xyhplTU3/LuSaA6FIOt7/gjRr2jvUbq7+97S04zLinV6ybfu3QevZsEFn6dblnxkWCFQLOW7ZulwWfj1Wtm37NuQsAn8nKVH8Jt+XG8qVu83VVpGuHAmASItSHgIIuFWABIBbI0O9EEAg4gIkACJOSoEGCkyf8ao1Rf/tgC1v0fxha9r4s35Xrz937ow1QF1mLTL4gWzauFjOnkuLmGCjO7pZA9dXI1ZePApSq/H/35sdQn4lIHu2XNbT+R6+QfrFX63XJnavkw0bFlhT/DeFnUhRT/2bN+srrVsPlFw588aj+XE9JwmAuPJzcgQQiKEACYAYYnMqBBCInwCD//jZc2ZvCXww+WlZ/M3EgI3q03O41K5976V/V7MGNm76Rr6xBv3pq/hHQ6R7t39Jw/qdo1F0zMq0mwCIdIVMfep/tSNJgEj3LMpDAAE3CpAAcGNUqBMCCERcgARAxEkp0FCBRYvfk8lTng3YevV0ukTJSnL+3Fk5lnJATpz4JepS6lN4/R4bLwULJET9XNE8gd1XACJVB7WA4r33PCkN6ncx5l3/YHYkACLVsygHAQTcLEACwM3RoW4IIBAxARIAEaOkIMMFdu1eK0OGdZG0U8ejJqE+HXjh4nlb77CrBQAf6TtKEhLKRq0+sSz4qzkjZMYnr0X9lJVuaigPdn9D+4UTIwlFAiCSmpSFAAJuFSAB4NbIUC8EEIioAAmAiHJSmMEC6rNyH370gqiZAJHe1BPp+vU6yvGUQ7J6zech32e/4Yaa0rf3CCnyu9KRrkrcylML+Y0dP1DWrZ9nqw4q8aFmXezZ+6Ot/QvkLyqdO74kNWq0kixZstg6xpSdSACYEmnaiYDZAiQAzI4/rUfAGAESAMaEmobGQODo0f0yctTDsmvXDxE5W548haR1y35S69a7ZcqHL8jatbNDlluhfB3pYw3+dZ/276+hx08ky0cf/V1Wrv4sYBJEvbd/jzV939rBShgMDrmgohrs167VRu6772+SP1/RkL4m7kACwMSo02YEzBMgAWBezGkxAsYJMPg3LuQ0OAYCx1IOyjhr4Ll5y5KwzqYGpOXL3S6trIH/TRUbyMnUIzJ6TL+Qn8BTJ7u5ShPp8eC/PT2QVZ9TTD68W1Z//7kct74OoLZsWXNK2bK1pFzZWyVfviJy+JckGTK0iyQn7w4aA/XUv0uXV6VGtbv8fp0hrAB69CCSAB4NLM1CAIFLAiQA6AwIIOB5ARIAng8xDYyTwNmzp2Xpssky84s3JTX1aMhaqEF/ieKVRX3HXj3tV4NYtTmZUXDLLb+XB7u9Iep1AdM3O+sFVK/WXLpYn0csVLCY6Vy22k8CwBYTOyGAgMYCJAA0Dh5VRwABewIkAOw5sRcC4QqodQF27V4jG35cJFu2LpNTJ4/5isqS9Vq5oUxNKV3qZuup9e1y/fUVJFu2HFecRs0ksPvk/46GXeT++56XHNlzh1tVzxxn54sBdeveJ53u/zvJEgdRJwHgAItdEUBASwESAFqGjUojgIATARIATrTYF4HYCdhd8E7NHGjWtLck3vu0ZM2aLXYVdPGZUqzXAv7vzQ5y8OB2v7UsWbKyDHh0ghQsdL2LW+G+qpEAcF9MqBECCERWgARAZD0pDQEEXChAAsCFQaFKxguoWQMfz3hJFiwcG9RCDf7vbfMnad7sobAH/xethfJ2J62T5Sumyb59W6RSpQbSoF4H6xN4JeMWh2NHf5ZN1voJW7etsGZP/CAXz1+4VJeChRKkePFKcl3RMr7/WaxYBcmX93dXrNp/4sRh+fdbHWX//q1+21C6VFUZ2P/9S69ZxK2hmp2YBIBmAaO6CCDgWIAEgGMyDkAAAd0ESADoFjHq63UBtcDdoq/HybSPXgz6qT81+L+v/V+laeNeYX2yTp1nx86VMnXa85K0Z8MVrOrTee0S/yJ3NOwedmIhnDgdOLhDJk99VrZuXR7yM4eXl3/ttVmlWEI5qVa1udx8cxMpWaKyzJo9XObMHRmwGl7+UkI49naOIQFgR4l9EEBAZwESADpHj7ojgEBIAQb/IYnYAYGYC+xOWi9Dh3XzrfwfaFOD/w7W+/5NGvcMa+X6o8cOyIwZLwf9lF4sXy1QyYily6fI1KnPh/xkn92A5MiRR86cSQ24u1pvYWD/iVKxQl27RbKfJUASgG6AAAJeFiAB4OXo0jYEEBASAHQCBNwlcNoasI4a/Zi1YOCCoBVr1rSXtE98zvHT+d++TDBJPp35hqg1BkJtKgnQ0Voor0njB0PtGva/253xEPYJ/BwYiVcnIlkfncoiAaBTtKgrAgg4FSAB4FSM/RFAQCsBEgBahYvKGiCwectSGf72g3Lu3JmArVWfruvVY6jj1evV9Pr33n/Smva/ypFkmTI1ZFC/9yVP3kKOjrO78759m+Wt4d0kxfriQSy3y18bqFSpoaiFAfPmKRzWjIpY1jve5yIBEO8IcH4EEIimAAmAaOpSNgIIxF2ABEDcQ0AFELgkoJ6ET5n6nCxa/F5AFTVAHTxospQqWcW2nFrkb+myKb5FBe089b+64HBnG9it4PQZr8rsuW8H3L1E8ZukQf1OUqF8XSlQMMG33+Hk3XL4lz2y86fvZcuWZXLw0HZHawYEOplKChQpcoP1WcZbfZ9nVJ9pLGP9R80YYPtNgAQAPQEBBLwsQALAy9GlbQggwCsA9AEEXCRg59v1aiDctfOrogaqdrYzZ0/J9Okvy+IlEx0PkHPlyud7zUCdM1oDYPXKw3/efUg2blqcoTl2Fzn8+eetMnb8oAwLGdrxsbNPndsTpVuXf0n27Dnt7O75fUgAeD7ENBABowVIABgdfhqPgLcFePrv7fjSOv0EQn27XrWo4/0vSLOmvW017viJZBk/4Qn5ceMiW/un76QG3rVrtZHExGelUMFijo51unOwNlep3EgefuhdyWkt5udvSzt9UmbNGirzFoySCxfOOz217f0TEsrLHx+fJgXyF7V9jNd3JAng9QjTPgTMFSABYG7saTkCnhcgAeD5ENNAzQTU0/rRY/rJuvXzAta8Xr37pVvnf4Zc/O/wL0kyyipr164fHCmoQW7nji9JjRqtovbU//IKBZv1UKBAgvR/dLyULl31ijakph6TZcunWp/5GyGpqUdDtk+t8l+r1j3y/fdfyE8/rXH8lQG75iEr4qEdSAB4KJg0BQEErhAgAUCHQAABzwqQAPBsaGmYxgJLlk2W9yf+KWgL1CKAdzbrI9dfX9G3X8qxg3L02H65+OtF2bt3oxw+vFu+XzNLzp5Nsy2hXilo3qyvtG49UHLlzGv7uMzuGGrdg+zZckmN6i0kX/4ictp64r99+3fWu/9Jtl5n8JfMUOshHDm6V7Zt+9Yy+lK2bf826LoIpUpVkX6PjJNChYpntqmeOp4EgKfCSWMQQOAyARIAdAcEEPCsAAkAz4aWhmksoJ5uj3y3r2zdtiKsVvwqv8o1viN/+287m3pC3rXLa1IsoZyd3SO+z86d38vQt7tL2qnjESlbvcLQsEEXaWe9whAqmaESECdTj0hS0nrfqxKbNy8R9bUEtd1uvfvfru3Tkj8fU/+vDgwJgIh0VQpBAAEXCpAAcGFQqBICCERGgARAZBwpBYFICxw8uFNGjuor+/dvdVS0Gsz6hv7X2B/8V7qpodzRsIvky/c7KW6tth+Pz+Cpei/6epxM++hFW0/2g6GoZMZ97f9mreBf1ZGDI2h25ksA9AEEEPCsAAkAz4aWhiGAAAkA+gAC7hU4cmSfb2V7NUXdzuYb/Fvj/mscPPn3V656775B/Y7SuGE3KVjoejunjsg+58+fk4WLxsqMT18La0G/woVLSof2f43Z2gURabTGhTADQOPgUXUEEAgqQAKADoIAAp4UYPDvybDSKI8JnD17WpYumySfznwj6Hvqqtlq6r/aMpsASCeMx5oAKomxY+dKmTT5Gdm3f0vIaKqp/uXL3S6tWvaTmyo2CLkwYsgC2cGRAEkAR1zsjAACmgiQANAkUFQTAQScCZAAcObF3gjEU0CtC7By1aeyZOlka2C8ye80eTV4djL13257il1XTh56aKSUKF7J7iGZ3k8t1Lc7aZ0sXzFNNm365tKif2rAX7BgcSlX9lapVrW5VKl8h/XqQpFMn48CwhMgARCeG0chgIC7BUgAuDs+1A4BBMIUIAEQJhyHIRBnATVV/uSJw7Lv5y1y/vxZX23Onjst8+ePlp92rQlaO/Wef55cBS/tk5p2TE6c+CVkiwJ9ji/kgezgaQESAJ4OL41DwFgBEgDGhp6GI+BtARIA3o4vrTNL4FjKQfn3kA6iFg8MtPn7lr2aNXDw0E75zHrFYPX3nwdFu+GGmtL/sfGSL+/vzMKltQEFSADQORBAwIsCJAC8GFXahAACQgKAToCAdwT27N0oQ97q7Pucnb9NPcF/fNBkub5YBb//rmYVzFvwrnz62b+CrsLfvdu/pGH9zt6BoyWZEiABkCk+DkYAAZcKkABwaWCoFgIIZE6ABEDm/DgaATcJhEoA1K3TXh7o9oaohf0CbSoJ8PGMl2TBwrEB96l6czPp2+dtyZkjj5uaT13iJEACIE7wnBYBBKIqQAIgqrwUjgAC8RBg8B8Pdc6JQPQEQiUAOt7/gjRr2jtkBX4+sE3etGYSpFivFPjbEhLKyx8fnyYF8hcNWRY7mCFAEsCMONNKBEwSIAFgUrRpKwKGCJAAMCTQNNMYgZTjyfJ/b6o1ALb7bXOTRg9Ip44vhfxKQKhySAAY06VsN5QEgG0qdkQAAU0ESABoEiiqiQAC9gVIANi3Yk8EdBA4d+6MjJswOOBCfoULlZBBAyZKsWLlgzZn587vZejb3SXt1HG/+5UpU0MG9Xtf8uQtFJJFLTCYtGeDLPp6gmzevETy5Ckof/jD41K9agtRn/OLxLZjxyqZ9vGLsnfvj9b6BhWlzT1/9H0eMBqfQ4xEfb1YBgkAL0aVNiFgtgAJALPjT+sR8KQACQBPhpVGGS6wfMWHMv69JwIqVK/WXHo+OERy5y7gd59Tp1J8SYR16+cFLOOuFo9Iu7bPBB1gnzl7StatnSuzZg+Tffu3XFGWGvi3ajlA7m49SLJmzZapiK1bP1dGje5nfQIx7VI5qvwO9z0vTRr3JAmQKV37B5MAsG/FngggoIcACQA94kQtEUDAgQAJAAdY7IqAJgInThyWocO7+566B9rKlb1NHuj+hhRLKHfFLkeO7JOx4wfJtu3fBjw2b57CMtj6kkCpklUy7JN68qhs27FSli2bIhs2LpQLF84HLCcSg/QDB7bLW8O6yZGj+zKcJ1g9NQmlVtUkAaBVuKgsAgjYECABYAOJXRBAQB8BBv/6xIqaIuBUYPXqz2X0uH5BP+WnvgRQtUpTqVXrHl/xGzbMl9VrvrA1aL+jYTdJSzsuhw7tshIN62THztWyectSOXHiF0dVLVSwuO+zhAkJZR0dp3ZWrxZM/+QVmTN3ZMBju3f9pzRs0MVx2RwQngBJgPDcOAoBBNwpQALAnXGhVgggEKYACYAw4TgMAQ0E7HzKzw3NyJYthwzsP1EqVqjruDopKYd8Xyr4+cBWv8dmpmzHleEAnwAJADoCAgh4SYAEgJeiSVsQQEBIANAJEPC2QFraCWs6/8Cg7/LHW+CWW34vD3Z7Q3Llyue4Klu3rbBedegmauFDf1vVm5tJ3z5vS84ceRyXzQHhCZAACM+NoxBAwJ0CJADcGRdqhQACYQqQAAgTjsMQ0EjgWMpBGT2mX9B3+uPRHPX+fyPrNYJ27Z6VHNlzh1UFtUjhiHd6+j02e7ZcMqD/BGtmQb2wyuag8ARIAITnxlEIIOBOARIA7owLtUIAgTAFSACECcdhCGgmkHb6pEyf8bIsWTop6JoAsWqWWpyvW7d/Ss3qLTO1Qv/q7z+Xd0c/6rfaFcrXkX6PjrVmFuSPVbM4jyVAAoBugAACXhIgAeClaNIWBBDgFQD6AAIGCagF83bsXCmTJj+T4ZN8sWRQnyDs0vlVKVSwWKZPu2nzEusVgK5+kxpM/880b1gFkAAIi42DEEDApQIkAFwaGKqFAALOBXj679yMIxDwgsDFixdld9I6WfzNRFnzw5fWSv4nHDVLfTng2ixZ5ey5046OU+/4d+70itSu1UbU9P9IbAcP7vQtAnj02P4MxRUuXFL+OHiKFClSJhKnogwHAiQBHGCxKwIIuFqABICrw0PlEEDAiQAJACda7IuANwXUrICTqUdk//4tcjg5Sfbu35ShoblzF5CSJatI/rxFpFhCOdm2Y6WMGdvfSgCk2UZRg/727f8akaf+l5/07NnTvkUO1/wwy29d6tfrKJ06/j3sNQZsN5AdrxAgAUCHQAABrwiQAPBKJGkHAggw/Z8+gAACjgXWrZ8ro0b3sz34V+/6d+3yitSs0drxU3/1GcO0tBS5aCUpclvv8atP+vnb1EKA745+JOCXAOrcniidOvxDVCKDLTYCJABi48xZEEAg+gIkAKJvzBkQQCBGAswAiBE0p0HAIwJJSRtk+Ds9JMX6qoCdLdyn/mrBwvnzR8mCReMkNfWo71Tq9YF773lK7rC+GpA1a7YrTq9mAUx4/wlZtXpmwGoVyF9U2rf7q9Ss2dLvbIATJw5bx38mS5ZNsRIJ56RZkx7SsEGXDOey0272YSFA+gACCHhHgASAd2JJSxAwXoAEgPFdAAAEbAuodQLUVHv1tD3Upgbr7ROfkwb1Ozl66q8G8kuXTZJPZ74RcF2COxp2kfvvez7DIP7o0f0yYmRP2bNnY9DqqfUL1GsM5crVtgb32UUN/Ldt/06OHTtwxXFqjYKH+oyUW2q2DtVc/t2PADMA6BYIIOAVARIAXokk7UDAcAEG/4Z3AJqPgEOBZcunyfsfPBXyE4LFrisnfXqPkFKlbrZ9BrUo4dq1X8m0j/8hR47sDXlc8zv7Sru2z4gazF++7dm7Ud5+p5ccObovZBl2dmh0Rzfpan2tgC08AZIA4blxFAIIuEuABIC74kFtEEAgTAESAGHCcRgCBgqop+RDh3eXpD0bgrb+5ipNpMeD/5b8+YraVjpqPXmfMeNlWWlNv1eJADtboYLF5fFBkyUhoWyG3dVXAUaO6mstarjVTlEB91EzAHo8METU+gFs4QmQAAjPjaMQQMBdAiQA3BUPaoMAAmEKkAAIE47DEDBQQK2wrxbZCzZAr16tufR8cIjthfZUWWrQP3nKM44/Q1iz+l3Ss+dQyZkjj99onDqVYs0meFG+/fZj20mFywtSg/8Wdz4sf7j7CcmePaeBEY9Mk0kARMaRUhBAIL4CJADi68/ZEUAgQgIkACIESTEIGCAwZerfZOHX4wK2tECBBBnUf6KUKFHJlka4A3Q15b95s77SuvVAyZUzb9Bzqc8b7ti5UqZOez7kzIX0gtTAv2LFetbrBc9K6VJV5ZprrrHVHnbyL0ACgJ6BAAJeECAB4IUo0gYEEOATgPQBBBCwJXDm7CkZPaZf0MX/mjR6QDp1fMnWgFlN0R89tp/tQXl6JUsUv0m6dH5FypWtbes86cepREDy4d2yatWnstZawHD/vi1XfMIwX77fiSq7fr1OUqXyHZIvXxFbLuwUWoAEQGgj9kAAAfcLkABwf4yoIQII2BBgBoANJHZBAAHrk3hnZNyEwbL6+88DatzV4hHfonyhnphv3LRYxowdICdTj9iW/e3zf09aXxTownR822ru2JEEgDviQC0QQCBzAiQAMufH0Qgg4AIBBv8uCAJVQEAjgekzXpXZc98OWOO8eQpLzx5DRC0C6C8JoJ7Cr1r1mbw38akrnr4HI1DT8WvXaiOJic9KoYLFNNKiqpcLkASgPyCAgO4CJAB0jyD1RwABpv/TBxBAwJHArt1rZciwLpJ26njQ49Kn0xcv/r+1AJKTd8vuXWvl+Mlk61h779QXyF/U+prAm1K5UqOQswocNYSdYy5AAiDm5JwQAQQiLEACIMKgFIcAArEXYAZA7M05IwI6C1y4cF6mf/KKzJs/ylEz1JN/Neb/bdhvb/Cvnvp36PCCo08Jnj9/zrfg348/fu07U61af2ARP0eRit7OJACiZ0vJCCAQGwESALFx5iwIIBBFARIAUcSlaAQ8KpCWdkLGjh8YdDHAy5uuBv++If///iuojHrXv33ic9a7/p1ETf+3s6Wv9D9p8jOyb/+WS4eo45s26SVt2/yZdQPsQEZxHxIAIaT8AwAAHrZJREFUUcSlaAQQiIkACYCYMHMSBBCIpgAJgGjqUjYC3hU4fiJZ3p/4J5tJgF/FNwHAxqf01Cf3evV4S66/vqJtvAMHd8gHk/4iW7etCHhMs6a9fEmFrFmz2S6XHSMrQAIgsp6UhgACsRcgARB7c86IAAIRFiABEGFQikPAIIGzZ0/Ldyuny2cz35CU4+q9/ozb/6b+h572X+f2ROnU4R+SO3cBW4qHDv3kO/fqNZ/LxYsXgx6jZgI81Gek3FKzta2y2SnyAiQAIm9KiQggEFsBEgCx9eZsCCAQYQEG/xEGpTgEDBVIf+9efR5w06Zv5PAvSb4BuW/qv41p/2pw3qrlALm79SBbT+jVwP/zL/4tq6zzqTUJ7GzqHD0eGCIqycAWPwGSAPGz58wIIJB5ARIAmTekBAQQiKMACYA44nNqBDwucPpMqhxOTpJ3Rz8iBw/tDNpaO9PzVUJhd9I6+eSz12Tr1uUhn/hffkKnCQaPhyauzSMBEFd+To4AApkUIAGQSUAORwCB+AqQAIivP2dHwOsCmzYvkaHDuwYdrOfJU0geHzhZSpW62S/HsaM/W1P8v5B5C8bIkSN7HZPxGUHHZFE9gARAVHkpHAEEoixAAiDKwBSPAALRFSABEF1fSkfAdIEFC8fI1A9fCMqgns63a/usNGn8oGTLlkPUFwaSk3dbiwvOlW+/my6HkneFxajKVZ8RTEx8VgoVLBZWGRwUeQESAJE3pUQEEIidAAmA2FlzJgQQiIIACYAooFIkAghcErCTAIgGl3rq37njS1KjRivbnxGMRj0oM6MACQB6BQII6CxAAkDn6FF3BAwXYPBveAeg+QjEQGDR4vdk8pRnY3Cm306R/tT/vvv+JvnzFY3ZeTmRfQESAPat2BMBBNwnQALAfTGhRgggYFOABIBNKHZDAIGwBXbtXitDhnWRtFPHwy7D7oHFrisn3bv/S8qVrW19eSD0Jwftlst+kRcgCRB5U0pEAIHYCJAAiI0zZ0EAgSgIkACIAipFIoDAFQLq84Afz3hJFiwca1sme7accuHieduf97v22qzSvFlfad16oOTKmdf2edgxfgIkAOJnz5kRQCBzAiQAMufH0QggEEcBEgBxxOfUCBgkoBb1mzDxSVmz5sugrc6VK580atjd9/R+zrx3bH3mr0Txm6RL51d46q9ZfyIBoFnAqC4CCFwSIAFAZ0AAAW0FSABoGzoqjoB2AhcvXpR1G+bKrK+Gy549Gy493VeD/ko3NZS6de6TypUbyob1C2T0uH4hB//qXf87m/WRu3//OE/9tesNIiQANAwaVUYAAZ8ACQA6AgIIaCtAAkDb0FFxBDwpsG/fZnlreDdJSTkYtH1qhf8eD74plSs14l1/TXsCCQBNA0e1EUCABAB9AAEE9BRg8K9n3Kg1Al4VUGsFTJz8Z1m+/MOgTaxerbk15f9VKVSwmFcpjGkXSQBjQk1DEfCUADMAPBVOGoOAOQIkAMyJNS1FQAcBO18LqH1bG+na+TVRrw2w6S9AAkD/GNICBEwUIAFgYtRpMwIeECAB4IEg0gQEPCSwaPF7MnnKswFbVLhwSfnj4ClSpEgZD7Xa7KaQADA7/rQeAV0FSADoGjnqjYDhAiQADO8ANB8Blwl8MPlpWfzNxIC1qlC+jvR7dKz19D+/y2pOdcIVIAEQrhzHIYBAPAVIAMRTn3MjgEDYAiQAwqbjQAQQiILAl7Pekk9nvhGw5OzZcknv3sOkRrW7WPgvCv7xKJIEQDzUOScCCGRWgARAZgU5HgEEYi7A4D/m5JwQAQRCCOzYsUqGDO0iZ8+lBd2zRPGbpHr1u6RMmeqS5ZosV+x75MheOZS82/f/y5Y1p9Sufa+UKlkFexcLkARwcXCoGgII+BUgAUDHQAAB7QRIAGgXMiqMgOcF1FcAPp7xkixYODZibU1IKCuDB3wgav0ANncKkABwZ1yoFQIIBBYgAUDvQAAB7QRIAGgXMiqMgBECaWknZMLEJ2XNmi8j0l4SABFhjGohJACiykvhCCAQBQESAFFApUgEEIiuAAmA6PpSOgIIhC9w5uwpmT79ZVm8ZKJcvHgx/IKsI9u2eUpatRzAmgGZUozuwSQAoutL6QggEHkBEgCRN6VEBBCIsgAJgCgDUzwCCGRK4Ndff5W16+fI1GkviHqv3+mWJUsWadqkl5UA+LNkz57T6eHsH0MBEgAxxOZUCCAQEQESABFhpBAEEIilAAmAWGpzLgQQCFdArQuwZetS+dr6POCmjYtDLhCozlMgf1FJTHxW6tROFJUIYHO3AAkAd8eH2iGAQEYBEgD0CgQQ0EqAwb9W4aKyCCDwXwE1K+BU6jH55cg+OXpsfwaXa6/NKsUSyknBgsUla9ZsuGkkQBJAo2BRVQQQEBIAdAIEENBKgASAVuGisggggIDnBUgAeD7ENBABTwmQAPBUOGkMAt4XIAHg/RjTQgQQQEAnARIAOkWLuiKAAAkA+gACCGglQAJAq3BRWQQQQMDzAiQAPB9iGoiApwRIAHgqnDQGAe8LkADwfoxpIQIIIKCTAAkAnaJFXRFAgAQAfQABBLQSIAGgVbioLAIIIOB5ARIAng8xDUTAUwIkADwVThqDgLcFGPx7O760DgEEENBVgCSArpGj3giYJ0ACwLyY02IEtBUgAaBt6Kg4Aggg4GkBEgCeDi+NQ8BTAiQAPBVOGoOAtwVIAHg7vrQOAQQQ0FWABICukaPeCJgnQALAvJjTYgS0FSABoG3oqDgCCCDgaQESAJ4OL41DwFMCJAA8FU4ag4C3BUgAeDu+tA4BBBDQVYAEgK6Ro94ImCdAAsC8mNNiBLQUYPCvZdioNAIIIGCMAEkAY0JNQxHQWoAEgNbho/IImCNAAsCcWNNSBBBAQEcBEgA6Ro06I2CeAAkA82JOixHQUoAEgJZho9IIIICAMQIkAIwJNQ1FQGsBEgBah4/KI2COAAkAc2JNSxFAAAEdBUgA6Bg16oyAeQIkAMyLOS1GQEsBEgBaho1KI4AAAsYIkAAwJtQ0FAGtBUgAaB0+Ko+AOQIkAMyJNS1FAAEEdBQgAaBj1KgzAuYJkAAwL+a0GAHtBBj8axcyKowAAggYKUASwMiw02gEtBIgAaBVuKgsAmYKkAAwM+60GgEEENBNgASAbhGjvgiYJ0ACwLyY02IEtBMgAaBdyKgwAgggYKQACQAjw06jEdBKgASAVuGisgiYKUACwMy402oEEEBANwESALpFjPoiYJ4ACQDzYk6LEdBOgASAdiGjwggggICRAiQAjAw7jUZAKwESAFqFi8oiYKYACQAz406rEUAAAd0ESADoFjHqi4B5AiQAzIs5LUZAKwEG/1qFi8oigAACxguQBDC+CwCAgKsFSAC4OjxUDgEESADQBxBAAAEEdBIgAaBTtKgrAuYJkAAwL+a0GAGtBEgAaBUuKosAAggYL0ACwPguAAACrhYgAeDq8FA5BBAgAUAfQAABBBDQSYAEgE7Roq4ImCdAAsC8mNNiBLQSIAGgVbiorAYCVw9O+I1pEDSqqJUACQCtwkVlETBOgASAcSGnwQjoJcDgRK94UVt3CwQamPA7c3fcqJ1eAiQA9IoXtUXANAESAKZFnPYioJkAAxPNAkZ1XSlgd0DC782V4aNSGgrY/c1p2DSqjAACmguQANA8gFQfAa8LMCDxeoRpXzQFwh2E8LuLZlQo2wSBcH97JtjQRgQQiK8ACYD4+nN2BBAIIcBAhC6CgDOBSA88+A0682dvBJRApH+HqCKAAAKREiABEClJykEAgagIMPiICiuFelAg2gMOfose7DQ0KWoC0f49Rq3iFIwAAp4XIAHg+RDTQAT0FWDAoW/sqHnsBGI90OB3GbvYciZ9BWL9u9RXipojgECsBUgAxFqc8yGAgG0BBhq2qdjRQIF4DzD4fRrY6WiybYF4/z5tV5QdEUDAOAESAMaFnAYjoI8AAwx9YkVNYyfgtoEFv9PYxZ4z6SPgtt+pPnLUFAEEoi1AAiDawpSPAAJhCzCwCJuOAz0o4PYBBb9XD3Y6mhS2gNt/r2E3jAMRQEB7ARIA2oeQBiDgXQEGFN6NLS1zJqDLYILfrLO4srd3BXT5zXo3ArQMAQQCCZAAoG8ggIBrBRhMuDY0VCxGAroOIvjtxqiDcBrXCuj623UtKBVDAIGICZAAiBglBSGAQCQFGEBEUpOydBPwyuCB37FuPY/6RlLAK7/jSJpQFgIIxF+ABED8Y0ANEEDAjwADB7qFqQJeHDTweza1N5vdbi/+ls2OKK1HwBsCJAC8EUdagYDnBBgweC6kNCiEgNcHC/ym+QmYJuD137Rp8aS9CHhFgASAVyJJOxDwmACDBY8FlOYEFDBtkMBvmx+DKQKm/bZNiSvtREB3ARIAukeQ+iPgUQEGCR4NLM26JGD64IDfOD8GrwuY/hv3enxpHwK6CpAA0DVy1BsBDwswMPBwcGmaMCi4shPwe+dH4WUBfu9eji5tQ0BPARIAesaNWiPgaQEGBJ4Or7GNYyAQPPT87o39aXi64fzuPR1eGoeAlgIkALQMG5VGwNsCDAS8HV/TWscAwFnE+f0782Jvdwvw+3d3fKgdAiYKkAAwMeq0GQGXCzAAcHmAqJ4tAW78bTEF3InrQOb8ONodAlwH3BEHaoEAAv8TIAFAb0AAAdcJcOPvupBQIYcC3PQ7BAuwO9eCyDhSSvwEuBbEz54zI4CAfwESAPQMBBBwnQA3/a4LCRWyKcDNvk0oh7txTXAIxu6uEeCa4JpQUBEEEPivAAkAugICCLhKgBt9V4WDytgU4CbfJlQmd+P6kElADo+LANeHuLBzUgQQCCBAAoCugQACrhLgBt9V4aAyIQS4sY9PF+E6ER93zhqeANeJ8Nw4CgEEoiNAAiA6rpSKAAJhCnBjHyYch8VUgBv6mHIHPBnXC3fEgVoEF+B6QQ9BAAE3CZAAcFM0qAsCCAg39HQCNwtwI+/O6HDdcGdcqNVvAlw36AkIIOAmARIAbooGdUEAARIA9AFXCnAD78qwZKgUiQA94mRaLbl+mBZx2ouAuwVIALg7PtQOAeMEuIE3LuSubTA37a4Nja2KcS2xxcROMRDgWhIDZE6BAAK2BUgA2KZiRwQQiLYAN+zRFqZ8OwLcrNtR0mcfriv6xMrLNeW64uXo0jYE9BIgAaBXvKgtAp4W4Ebd0+HVonHcpGsRJseV5NrimIwDIizAtSXCoBSHAAJhC5AACJuOAxFAINIC3KRHWpTy7Apwc25XSu/9uMboHT+da881RufoUXcEvCVAAsBb8aQ1CGgtwM251uHTsvLclGsZtkxXmmtNpgkpwKEA1xqHYOyOAAJREyABEDVaCkYAAacC3JQ7FWP/cAW4GQ9XzlvHcc3xVjzd3BquOW6ODnVDwCwBEgBmxZvWIuBaAW7EXRsaT1WMm3BPhTNijeH6EzFKCgoiwPWH7oEAAm4QIAHghihQBwQQEG7A6QTRFODGO5q63imb65B3YunGlnAdcmNUqBMC5gmQADAv5rQYAVcKcOPtyrBoXyluuLUPYVwawPUoLuyePynXI8+HmAYioIUACQAtwkQlEfC+ADfc3o9xrFvIzXasxb13Pq5L3otpPFvENSme+pwbAQTSBUgA0BcQQMAVAtxouyIMnqgEN9meCKNrGsG1yTWh0L4iXJu0DyENQMATAiQAPBFGGoGA/gLcZOsfw3i3gJvreEfA2+fnGuXt+MaidVyjYqHMORBAIJQACYBQQvw7AghEXYAb66gTe/oE3FR7OryuaxzXK9eFRKsKcb3SKlxUFgFPCpAA8GRYaRQCeglwQ61XvNxUW26m3RQNc+rCNcucWEe6pVyzIi1KeQgg4FSABIBTMfZHAIGIC3AzHXFSzxfITbTnQ6xFA7l2aREmV1WSa5erwkFlEDBSgASAkWGn0Qi4S4CbaHfFw8214ebZzdExt25cw8yNvdOWcw1zKsb+CCAQaQESAJEWpTwEEHAswM2zYzLjDuCm2biQa9lgrmVahi2mleZaFlNuToYAAn4ESADQLRBAIK4C3DDHld/1J+dm2fUhooJ+BLiu0S2CCXBdo38ggEA8BUgAxFOfcyOAgHCjTCfwJ8ANMv3CCwJc37wQxci3getb5E0pEQEE7AuQALBvxZ4IIBAFAW6Qo4CqcZHcGGscPKoeUIDrHJ3jcgGuc/QHBBCIpwAJgHjqc24EEGAGAH3AJ8ANMR3BBAESASZEOXQbud6FNmIPBBCIngAJgOjZUjICCNgQ4IbYBpKHd+FG2MPBpWkBBbjumd05uO6ZHX9aj0C8BUgAxDsCnB8BwwW4ETazA3ADbGbcafWVAlz/zOwRXP/MjDutRsAtAiQA3BIJ6oGAgQLc/BoYdKvJ3PyaGXda7V+A66CZPYProJlxp9UIuEGABIAbokAdEDBUgBtfcwLPza45saal4QtwTQzfTrcjuSbqFjHqi4B3BEgAeCeWtAQB7QS42dUuZI4rzE2uYzIOQIDFUQ3oA1wbDQgyTUTApQIkAFwaGKqFgAkCJAC8G2Vubr0bW1oWOwGukbGzjvWZuEbGWpzzIYBAugAJAPoCAgjETYCb27jRR+3E3NRGjZaCDRbgWum94HOt9F5MaRECugiQANAlUtQTAY8JcEPrrYByM+uteNIadwpw3XRnXMKtFdfNcOU4DgEEMiNAAiAzehyLAAJhC3AjGzadqw7kBtZV4aAyhghw/fRGoLl+eiOOtAIB3QRIAOgWMeqLgEcEuIHVP5DcvOofQ1qgrwDXUH1jl15zrqH6x5AWIKCjAAkAHaNGnRHwgAA3r/oGkZtWfWNHzb0nwLVU35hyLdU3dtQcAZ0FSADoHD3qjoDGAty06hc8blb1ixk1NkeAa6p+seaaql/MqDECXhAgAeCFKNIGBDQU4GZVn6Bxk6pPrKgpAlxb9ekDXFv1iRU1RcBLAiQAvBRN2oKAJgLcoOoRKG5O9YgTtUTAnwDXWT36BddZPeJELRHwkgAJAC9Fk7YgoIkAN6buDxQ3pe6PETVEIJQA19pQQvH/d6618Y8BNUDANAESAKZFnPYi4AIBbkpdEIQAVeBm1L2xoWYIhCvANTdcuegfxzU3+sacAQEErhQgAUCPQACBmAtwMxpz8pAn5CY0JBE7IKC9ANde94WQa6/7YkKNEPC6AAkAr0eY9iHgQgFuQt0TFG4+3RMLaoJArAS4BsdKOvR5uAaHNmIPBBCIrAAJgMh6UhoCCNgQ4ObTBlKUd+GmM8rAFI+ABgJci+MfJK7F8Y8BNUDANAESAKZFnPYiEGcBbjjjGwBuNuPrz9kRcKMA1+X4RoXrcnz9OTsCpgmQADAt4rQXgTgLcKMZnwBwgxkfd86KgE4CXJ/jEy2uz/Fx56wImCpAAsDUyNNuBOIkwA1m7OG5uYy9OWdEQFcBrtGxjxzX6Nibc0YETBYgAWBy9Gk7AnEQ4OYydujcVMbOmjMh4DUBrtWxiyjX6thZcyYEEBAhAUAvQACBmApwUxl9bm4mo2/MGRAwRYBrdvQjzTU7+sacAQEE/idAAoDegAACMRXgZjJ63NxERs+WkhEwXYBrd/R6ANfu6NlSMgIIZBQgAUCvQACBmAlwAxkdam4eo+NKqQggkFGA63h0egXX8ei4UioCCJAAoA8ggEAcBbhxjCw+N4yR9aQ0BBCwL8D13L6VnT25nttRYh8EEIiEADMAIqFIGQggYEuAG0ZbTEF34iYx84aUgAACkRXg2p55T67tmTekBAQQsCdAAsCeE3shgEAEBLhJDB+Rm8Pw7TgSAQRiI8A1PnxnrvHh23EkAgg4EyAB4MyLvRFAIBMC3ByGh8eNYXhuHIUAArEX4DofnjnX+fDcOAoBBJwLkABwbsYRCCAQpgA3hs7guCF05sXeCCDgHgGu985iwfXemRd7I4BA+AIkAMK340gEEHAowA2hPTBuBO05sRcCCLhfgOu+vRhx3bfnxF4IIJB5ARIAmTekBAQQsCnAjWBwKG4AbXYkdkMAAe0EuP5z/deu01JhBDwqQALAo4GlWQi4TYCbv8ARYeDvtt5KfRBAIFoC/C3wL8vfgWj1OMpFAIGrBUgA0CcQQCAmAtz0ZWTmhi8mXY+TIICACwX4m3BlUPh74MJOSpUQ8KgACQCPBpZmIeBGAW74fosKN3pu7J3UCQEE4iHA3wX+LsSj33FOBEwWIAFgcvRpOwIxFjD9Ro+Bf4w7HKdDAAFtBPj7cJ02saKiCCCgtwAJAL3jR+0R0ErA1Bs8Bv5adVMqiwACcRTg70Qc8Tk1AggYIUACwIgw00gE3CFg4o0dg3939D1qgQAC+gjwt0KfWFFTBBDQT4AEgH4xo8YIaCtg0k0dA39tuykVRwABlwjwN8MlgaAaCCDgKQESAJ4KJ41BwN0CJtzMMfB3dx+kdgggoJ8Afzv0ixk1RgAB9wqQAHBvbKgZAp4T8PpNHIN/z3VZGoQAAi4R8PLfD/52uKSTUQ0EDBEgAWBIoGkmAm4Q8OoNHDdvbuhd1AEBBEwQ8OLfEf6GmNBzaSMC7hEgAeCeWFATBIwQ8NLNGzdtRnRZGokAAi4U4G+JC4NClRBAQAsBEgBahIlKIuAdAS/ctDHw905/pCUIIKC3gO5/U/h7onf/o/YI6ChAAkDHqFFnBDQW0PlmjRs1jTseVUcAAU8L6Pq3hb8rnu6WNA4BVwqQAHBlWKgUAt4W0O1GjRs0b/dHWocAAt4R4O+Ld2JJSxBAIDoCJACi40qpCCAQRECXGzQG/nRjBBBAQE8BHf7O8DdGz75FrRHQXYAEgO4RpP4IaCrg5pszbso07VRUGwEEELhKgL81dAkEEEDgSgESAPQIBBCIm4DbbswY+MetK3BiBBBAIKoC/L2JKi+FI4CARgIkADQKFlVFwGsCbrkhY+DvtZ5FexBAAAH/Am74u8PfHHonAgjEU4AEQDz1OTcCCPgE4nFDxg0YnQ8BBBAwW4C/PWbHn9YjYKoACQBTI0+7EXCZQCxvxBj8uyz4VAcBBBCIkwB/e+IEz2kRQCBuAiQA4kbPiRFA4GqBaN+IMfCnzyGAAAII+BOI5t8f/vbQ5xBAwE0CJADcFA3qggACPoFI3ohx40WnQgABBBBwIhCpv0H8/XGizr4IIBArARIAsZLmPAggEJaA0xsxbrjCYuYgBBBAAIEAAvwdomsggICXBEgAeCmatAUBBBBAAAEEEEAAAQQQQACBAAIkAOgaCCCAAAIIIIAAAggggAACCBggQALAgCDTRAQQQAABBBBAAAEEEEAAAQRIANAHEEAAAQQQQAABBBBAAAEEEDBAgASAAUGmiQgggAACCCCAAAIIIIAAAgiQAKAPIIAAAggggAACCCCAAAIIIGCAAAkAA4JMExFAAAEEEEAAAQQQQAABBBAgAUAfQAABBBBAAAEEEEAAAQQQQMAAARIABgSZJiKAAAIIIIAAAggggAACCCBAAoA+gAACCCCAAAIIIIAAAggggIABAiQADAgyTUQAAQQQQAABBBBAAAEEEECABAB9AAEEEEAAAQQQQAABBBBAAAEDBEgAGBBkmogAAggggAACCCCAAAIIIIAACQD6AAIIIIAAAggggAACCCCAAAIGCJAAMCDINBEBBBBAAAEEEEAAAQQQQAABEgD0AQQQQAABBBBAAAEEEEAAAQQMECABYECQaSICCCCAAAIIIIAAAggggAACJADoAwgggAACCCCAAAIIIIAAAggYIEACwIAg00QEEEAAAQQQQAABBBBAAAEESADQBxBAAAEEEEAAAQQQQAABBBAwQIAEgAFBpokIIIAAAggggAACCCCAAAIIkACgDyCAAAIIIIAAAggggAACCCBggAAJAAOCTBMRQAABBBBAAAEEEEAAAQQQIAFAH0AAAQQQQAABBBBAAAEEEEDAAAESAAYEmSYigAACCCCAAAIIIIAAAgggQAKAPoAAAggggAACCCCAAAIIIICAAQIkAAwIMk1EAAEEEEAAAQQQQAABBBBAgAQAfQABBBBAAAEEEEAAAQQQQAABAwRIABgQZJqIAAIIIIAAAggggAACCCCAAAkA+gACCCCAAAIIIIAAAggggAACBgiQADAgyDQRAQQQQAABBBBAAAEEEEAAARIA9AEEEEAAAQQQQAABBBBAAAEEDBAgAWBAkGkiAggggAACCCCAAAIIIIAAAiQA6AMIIIAAAggggAACCCCAAAIIGCBAAsCAINNEBBBAAAEEEEAAAQQQQAABBEgA0AcQQAABBBBAAAEEEEAAAQQQMECABIABQaaJCCCAAAIIIIAAAggggAACCJAAoA8ggAACCCCAAAIIIIAAAgggYIAACQADgkwTEUAAAQQQQAABBBBAAAEEECABQB9AAAEEEEAAAQQQQAABBBBAwAABEgAGBJkmIoAAAggggAACCCCAAAIIIEACgD6AAAIIIIAAAggggAACCCCAgAECJAAMCDJNRAABBBBAAAEEEEAAAQQQQOD/Ab+EGJJzh7qIAAAAAElFTkSuQmC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3833000" y="1886152"/>
            <a:ext cx="18473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sz="16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3833000" y="374064"/>
            <a:ext cx="2709973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8000" b="1" dirty="0" smtClean="0">
                <a:solidFill>
                  <a:srgbClr val="FF0000"/>
                </a:solidFill>
              </a:rPr>
              <a:t>о</a:t>
            </a:r>
            <a:r>
              <a:rPr lang="ru-RU" sz="8000" b="1" dirty="0" smtClean="0">
                <a:solidFill>
                  <a:srgbClr val="002060"/>
                </a:solidFill>
              </a:rPr>
              <a:t>гонь</a:t>
            </a:r>
            <a:endParaRPr lang="ru-RU" sz="4800" dirty="0">
              <a:solidFill>
                <a:srgbClr val="FF0000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416" t="23641" r="8654" b="36342"/>
          <a:stretch/>
        </p:blipFill>
        <p:spPr bwMode="auto">
          <a:xfrm>
            <a:off x="5187986" y="2177593"/>
            <a:ext cx="6479628" cy="24030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Скругленный прямоугольник 16"/>
          <p:cNvSpPr/>
          <p:nvPr/>
        </p:nvSpPr>
        <p:spPr>
          <a:xfrm>
            <a:off x="2178439" y="343368"/>
            <a:ext cx="8064896" cy="1519286"/>
          </a:xfrm>
          <a:prstGeom prst="roundRect">
            <a:avLst/>
          </a:prstGeom>
          <a:solidFill>
            <a:schemeClr val="accent5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b="1" dirty="0" smtClean="0"/>
              <a:t>  </a:t>
            </a:r>
            <a:r>
              <a:rPr lang="ru-RU" sz="9600" b="1" dirty="0" err="1" smtClean="0"/>
              <a:t>г</a:t>
            </a:r>
            <a:r>
              <a:rPr lang="ru-RU" sz="11500" b="1" dirty="0" err="1" smtClean="0"/>
              <a:t>о</a:t>
            </a:r>
            <a:r>
              <a:rPr lang="ru-RU" sz="9600" b="1" dirty="0" err="1" smtClean="0"/>
              <a:t>нь</a:t>
            </a:r>
            <a:endParaRPr lang="ru-RU" sz="9600" b="1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25365" y="322881"/>
            <a:ext cx="1609725" cy="1901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68878" y="3582308"/>
            <a:ext cx="1238402" cy="14631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8771137" y="3272547"/>
            <a:ext cx="833883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96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</a:t>
            </a:r>
            <a:endParaRPr lang="ru-RU" sz="96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159602" y="5108303"/>
            <a:ext cx="847026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rgbClr val="002060"/>
                </a:solidFill>
              </a:rPr>
              <a:t>Хв</a:t>
            </a:r>
            <a:r>
              <a:rPr lang="ru-RU" sz="5400" b="1" dirty="0">
                <a:solidFill>
                  <a:srgbClr val="FF0000"/>
                </a:solidFill>
              </a:rPr>
              <a:t>о</a:t>
            </a:r>
            <a:r>
              <a:rPr lang="ru-RU" sz="3200" b="1" dirty="0">
                <a:solidFill>
                  <a:srgbClr val="002060"/>
                </a:solidFill>
              </a:rPr>
              <a:t>рост, котел</a:t>
            </a:r>
            <a:r>
              <a:rPr lang="ru-RU" sz="6000" b="1" dirty="0">
                <a:solidFill>
                  <a:srgbClr val="FF0000"/>
                </a:solidFill>
              </a:rPr>
              <a:t>о</a:t>
            </a:r>
            <a:r>
              <a:rPr lang="ru-RU" sz="3200" b="1" dirty="0">
                <a:solidFill>
                  <a:srgbClr val="002060"/>
                </a:solidFill>
              </a:rPr>
              <a:t>к и пох</a:t>
            </a:r>
            <a:r>
              <a:rPr lang="ru-RU" sz="5400" b="1" dirty="0">
                <a:solidFill>
                  <a:srgbClr val="FF0000"/>
                </a:solidFill>
              </a:rPr>
              <a:t>о</a:t>
            </a:r>
            <a:r>
              <a:rPr lang="ru-RU" sz="3200" b="1" dirty="0">
                <a:solidFill>
                  <a:srgbClr val="002060"/>
                </a:solidFill>
              </a:rPr>
              <a:t>дный б</a:t>
            </a:r>
            <a:r>
              <a:rPr lang="ru-RU" sz="5400" b="1" dirty="0">
                <a:solidFill>
                  <a:srgbClr val="FF0000"/>
                </a:solidFill>
              </a:rPr>
              <a:t>о</a:t>
            </a:r>
            <a:r>
              <a:rPr lang="ru-RU" sz="3200" b="1" dirty="0">
                <a:solidFill>
                  <a:srgbClr val="002060"/>
                </a:solidFill>
              </a:rPr>
              <a:t>рщ гот</a:t>
            </a:r>
            <a:r>
              <a:rPr lang="ru-RU" sz="5400" b="1" dirty="0">
                <a:solidFill>
                  <a:srgbClr val="FF0000"/>
                </a:solidFill>
              </a:rPr>
              <a:t>о</a:t>
            </a:r>
            <a:r>
              <a:rPr lang="ru-RU" sz="3200" b="1" dirty="0">
                <a:solidFill>
                  <a:srgbClr val="002060"/>
                </a:solidFill>
              </a:rPr>
              <a:t>в.</a:t>
            </a:r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2357" y="1886152"/>
            <a:ext cx="5306367" cy="351281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0375" y="2105143"/>
            <a:ext cx="5227115" cy="29252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3725244" y="0"/>
            <a:ext cx="184730" cy="18620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endParaRPr lang="ru-RU" sz="115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88493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7" presetClass="exit" presetSubtype="0" fill="hold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7"/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6181103" y="1543043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6365833" y="4580597"/>
            <a:ext cx="6118225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800209" y="3212976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rgbClr val="002060"/>
                </a:solidFill>
              </a:rPr>
              <a:t/>
            </a:r>
            <a:br>
              <a:rPr lang="ru-RU" sz="2400" b="1" i="1" dirty="0" smtClean="0">
                <a:solidFill>
                  <a:srgbClr val="002060"/>
                </a:solidFill>
              </a:rPr>
            </a:br>
            <a:endParaRPr lang="ru-RU" dirty="0"/>
          </a:p>
        </p:txBody>
      </p:sp>
      <p:sp>
        <p:nvSpPr>
          <p:cNvPr id="9" name="AutoShape 2" descr="data:image/png;base64,iVBORw0KGgoAAAANSUhEUgAABAAAAAMACAYAAAC6uhUNAAAgAElEQVR4XuzdB5ycVb3/8d+22Zat2c2WZBPSew9IUQQCeIHQlIiAVFFQEESsfyFUvSqCEgRFMCAoXKQKiChKE0SR9Ep6tie72WzJlplt/3M2bNhkpzwz+8zMUz7PvV687jPnOed9nv/r/s/3OSWhV13ChQACCCCAAAIIIIAAAggggAACjhZIIABwdP/SOAQQQAABBBBAAAEEEEAAAQT6BAgAeBEQQAABBBBAAAEEEEAAAQQQcIEAAYALOpkmIoAAAggggAACCCCAAAIIIEAAwDuAAAIIIIAAAggggAACCCCAgAsECABc0Mk0EQEEEEAAAQQQQAABBBBAAAECAN4BBBBAAAEEEEAAAQQQQAABBFwgQADggk6miQgggAACCCCAAAIIIIAAAggQAPAOIIAAAggggAACCCCAAAIIIOACAQIAF3QyTUQAAQQQQAABBBBAAAEEEECAAIB3AAEEEEAAAQQQQAABBBBAAAEXCBAAuKCTaSICCCCAAAIIIIAAAggggAACBAC8AwgggAACCCCAAAIIIIAAAgi4QIAAwAWdTBMRQAABBBBAAAEEEEAAAQQQIADgHUAAAQQQQAABBBBAAAEEEEDABQIEAC7oZJqIAAIIIIAAAggggAACCCCAAAEA7wACCCCAAAIIIIAAAggggAACLhAgAHBBJ9NEBBBAAAEEEEAAAQQQQAABBAgAeAcQQAABBBBAAAEEEEAAAQQQcIEAAYALOpkmIoAAAggggAACCCCAAAIIIEAAwDuAAAIIIIAAAggggAACCCCAgAsECABc0Mk0EQEEEEAAAQQQQAABBBBAAAECAN4BBBBAAAEEEEAAAQQQQAABBFwgQADggk6miQgggAACCCCAAAIIIIAAAggQAPAOIIAAAggggAACCCCAAAIIIOACAQIAF3QyTUQAAQQQQAABBBBAAAEEEECAAIB3AAEEEEAAAQQQQAABBBBAAAEXCBAAuKCTaSICCCCAAAIIIIAAAggggAACBAC8AwgggAACCCCAAAIIIIAAAgi4QIAAwAWdTBMRQAABBBBAAAEEEEAAAQQQIADgHUAAAQQQQAABBBBAAAEEEEDABQIEAC7oZJqIAAIIIIAAAggggAACCCCAAAEA7wACCCCAAAIIIIAAAggggAACLhAgAHBBJ9NEBBBAAAEEEEAAAQQQQAABBAgAeAcQQAABBBBAAAEEEEAAAQQQcIEAAYALOpkmIoAAAggggAACCCCAAAIIIEAAwDuAAAIIIIAAAggggAACCCCAgAsECABc0Mk0EQEEEEAAAQQQQAABBBBAAAECAN4BBBBAAAEEEEAAAQQQQAABBFwgQADggk6miQgggAACCCCAAAIIIIAAAggQAPAOIIAAAggggAACCCCAAAIIIOACAQIAF3QyTUQAAQQQQAABBBBAAAEEEECAAIB3AAEEEEAAAQQQQAABBBBAAAEXCBAAuKCTaSICCCCAAAIIIIAAAggggAACBAC8AwgggAACCDhcoKFmj6EW5peMMHQfNyGAAAIIIICAPQUIAOzZb9QaAQQQQACBoAJGB/2BCiEM4AVDAAEEEEDAeQIEAM7rU1qEAAIIIOBigaEO/A+nIwhw8ctE0xFAAAEEHCdAAOC4LqVBCCCAAAJuFTB78N/vSAjg1jeKdiOAAAIIOE2AAMBpPUp7EEAAAQRcJxCtgT+zAVz3KtFgBBBAAAGHCxAAOLyDaR4CCCCAgLMFYjX4ZzaAs98jWocAAggg4A4BAgB39DOtRAABBBBwoECsB/+EAA58iWgSAggggICrBAgAXNXdNBYBBBBAwCkC8Rr8EwI45Q2iHQgggAACbhQgAHBjr9NmBBBAAAFbC8R78E8IYOvXh8ojgAACCLhYgADAxZ1P0xFAAAEE7CdglcE/IYD93h1qjAACCCCAAAEA7wACCCCAAAI2ErBaAKDpOCbQRi8QVUUAAQQQcLUAAYCru5/GI4AAAgjYScCKg38CADu9QdQVAQQQQMDtAgQAbn8DaD8CCCCAgC0ErDr478djFoAtXiMqiQACCCDgcgECAJe/ADQfAQQQQMAeAgQA9ugnaokAAggggICVBQgArNw71A0BBBBAAAElYPXBP7MAeE0RQAABBBCwhwABgD36iVoigAACCLhYgADAxZ1P0xFAAAEEEDBRgADAREyKQgABBBBAwGwBuwz+mQVgds9THgIIIIAAAuYLEACYb0qJCCCAAAIImCZAAGAaJQUhgAACCCDgegECANe/AgAggAACCFhVwG6Df2YBWPVNol4IIIAAAggcECAA4E1AAAEEEEDAogIEABbtGKqFAAIIIICATQUIAGzacVQbAQQQQMD5AnYNAHTP5JeMcH4H0UIEEEAAAQRsJkAAYLMOo7oIIIAAAu4QsPPgnwDAHe8orUQAAQQQsJ8AAYD9+owaI4AAAgi4QIAAwAWdTBMRQAABBBCIsQABQIzBeRwCCCCAAAJGBAgAjChxDwIIIIAAAgiEI0AAEI4W9yKAAAIIIBADAbsP/vuJ2AcgBi8Lj0AAAQQQQCAMAQKAMLC4FQEEEEAAgVgIEADEQplnIIAAAggg4D4BAgD39TktRgABBBCwsIBTBv/MArDwS0bVEEAAAQRcK0AA4Nqup+EIIIAAAlYUIACwYq9QJwQQQAABBJwhQADgjH6kFQgggAACDhBw2uCfWQAOeClpAgIIIICAowQIABzVnTQGAQQQQMCuAk4d/BMC2PWNpN4IIIAAAk4UIABwYq/SJgQQQAAB2wkQANiuy6gwAggggAACthMgALBdl1FhBBBAAAGnCTh98M8sAKe9sbQHAQQQQMCuAgQAdu056o0AAggg4BgBAgDHdCUNQQABBBBAwNICBACW7h4qhwACCCDgdAG3DP6ZBeD0N5n2IYAAAgjYQYAAwA69RB0RQAABBBwrQADg2K6lYQgggAACCFhOgADAcl1ChRBAAAEE3CLgtsE/swDc8mbTTgQQQAABqwoQAFi1Z6gXAggggIDjBQgAHN/FNBABBBBAAAFLCRAAWKo7qAwCCCCAgFsE3Dr4ZxaAW95w2okAAgggYEUBAgAr9gp1QgABBBBwvAABwAjH9zENRAABBBBAwGoCBABW6xHqgwACCCDgeAG3D/6ZBeD4V5wGIoAAAghYVIAAwKIdQ7UQQAABBJwrQABwoG/zS5gF4Ny3nJYhgAACCFhRgADAir1CnRBAAAEEHCvA4P/QriUEcOyrTsMQQAABBCwoQABgwU6hSggggAACzhUgACAAcO7bTcsQQAABBKwuQABg9R6ifggggAACjhFg8O+/K5kF4JhXnIYggAACCFhcgADA4h1E9RBAAAEEnCNAAEAA4Jy3mZYggAACCNhRgADAjr1GnRFAAAEEbCfA4D94lzELwHavNBVGAAEEELChAAGADTuNKiOAAAII2E+AAIAAwH5vLTVGAAEEEHCaAAGA03qU9iCAAAIIWE6Awb+xLmEWgDEn7kIAAQQQQCBSAQKASOX4HQIIIIAAAgYFCACMQREAGHPiLgQQQAABBCIVIACIVI7fIYAAAgggYECAwb8BpAG3EAKE58XdCCCAAAIIhCNAABCOFvcigAACCCAQpgABQHhgBADheXE3AggggAAC4QgQAISjxb0IIIAAAgiEIcDgPwysAbcSAkTmxq8QQAABBBAIJUAAEEqIvyOAAAIIIBChAAFAZHAEAJG58SsEEEAAAQRCCRAAhBLi7wgggAACCEQgwOA/ArQBPyEEGJofv0YAAQQQQMCfAAEA7wUCCCCAAAJRECAAGBoqAcDQ/Pg1AggggAACBAC8AwgggAACCMRAgMG/OciEAOY4UgoCCCCAAAL9AswA4F1AAAEEEEDARAEG/yZiqqIIAcz1pDQEEEAAAXcLEAC4u/9pPQIIIICAyQIEAOaCEgCY60lpCCCAAALuFiAAcHf/03oEEEAAARMFGPybiDmgKEKA6LhSKgIIIICA+wQIANzX57QYAQQQQCBKAgQA0YElAIiOK6UigAACCLhPgADAfX1OixFAAAEEoiDA4D8KqMwCiC4qpSOAAAIIuE6AAMB1XU6DEUAAAQSiIUAAEA3Vj8tkFkB0fSkdAQQQQMAdAgQA7uhnWokAAgggEEUBBv9RxGUWQGxweQoCCCCAgCsECABc0c00EgEEEEAgmgIEANHUZRZAbHR5CgIIIICAGwQIANzQy7QRAQQQQCCqAgQAUeU9pHCWAsTOmichgAACCDhPgADAeX1KixBAAAEEYijA4D+G2OpRBACx9eZpCCCAAALOEiAAcFZ/0hoEEEAAgRgLEADEFpwAILbePA0BBBBAwFkCBADO6k9agwACCCAQQwEG/zHEHvAoQoD4uPNUBBBAAAH7CxAA2L8PaQECCCCAQJwECADiA08AEB93nooAAgggYH8BAgD79yEtQAABBBCIkwABQJzg1WMJAeJnz5MRQAABBOwrQABg376j5ggggAACcRRg8B9HfAKA+OLzdAQQQAAB2woQANi266g4AggggEA8BQgA4qnPDID46vN0BBBAAAG7ChAA2LXnqDcCCCCAQNwEGPzHjf6QB7MMwBr9QC0QQAABBOwjQABgn76ipggggAACFhEgALBGRxAAWKMfqAUCCCCAgH0ECADs01fUFAEEEEDAAgIM/i3QCQOqQAhgrf6gNggggAAC1hYgALB2/1A7BBBAAAGLCRAAWKtDCACs1R/UBgEEEEDA2gIEANbuH2qHAAIIIGAhAQb/FuoMZgFYszOoFQIIIICApQUIACzdPVQOAQQQQMBKAgQAVuqNj+vCLABr9gu1QgABBBCwngABgPX6hBohgAACCFhQgMG/BTuFWQDW7hRqhwACCCBgOQECAMt1CRVCAAEEELCaAIN/q/WI//owE8Ae/UQtEUAAAQTiJ0AAED97nowAAgggYBMBAgB7dBQBgD36iVoigAACCMRPgAAgfvY8GQEEEEDABgIM/m3QSQOqSAhgr/6itggggAACsRUgAIitN09DAAEEELCZAAGAvTqMAMBe/UVtEUAAAQRiK0AAEFtvnoYAAgggYCMBBv826ixmAdizs6g1AggggEBMBQgAYsrNwxBAAAEE7CRAAGCn3vq4rswCsGe/UWsEEEAAgegLEABE35gnIIAAAgjYUIDBvw07jVkA9u40ao8AAgggEHUBAoCoE/MABBBAAAE7ChAA2LHXmAVg716j9ggggAAC0RYgAIi2MOUjgAACCNhOgMG/7brMb4VZCuCMfqQVCCCAAALmCRAAmGdJSQgggAACDhEgAHBGRxIAOKMfaQUCCCCAgHkCBADmWVISAggggIADBBj8O6ATBzSBEMBZ/UlrEEAAAQSGJkAAMDQ/fo0AAggg4DABAgBndSgBgLP6k9YggAACCAxNgABgaH78GgEEEEDAQQIM/h3UmcwCcGZn0ioEEEAAgSEJEAAMiY8fI4AAAgg4ScBKAUCNr1XebaqSPd42KU4dJifllkluSqqTuGPWFmYBxIyaByGAAAIIWFyAAMDiHUT1EEAAAQRiI2CVwb8e+D+5e5NsbtsnvQOanpKYKAtzR8tZBeMlKSEhNigOegohgIM6k6YggAACCEQsQAAQMR0/RAABBBBwkkC8A4D2nm55qX6rvK2++nf29Pil1cP+o7KL5YtFU8WTmOQk/qi3hQAg6sQ8AAEEEEDABgIEADboJKqIAAIIIBBdgXgO/vVX/g+aa+Xpui3S1OUN2VAdApw+fGzfTACu8AQIAcLz4m4EEEAAAecJEAA4r09pEQIIIIBAmALxCgBauzvl8dqNsmr/nkOm+4eq/qxhhXLNyNmhbuPvhwkQAPBKIIAAAgi4XYAAwO1vAO1HAAEEXC4Qr8G/XuP/SM16aejqCKsHylKz5KqRs6QwJT2s33HzAQFCAN4EBBBAAAE3CxAAuLn3aTsCCCCAgMQ6ANBT/v/asFNe3rs94Fp/f92iNwE8PmeknFkwQdJZ/x/xm0sAEDEdP0QAAQQQcIAAAYADOpEmIIAAAghEJhDrwb9PbfT3+90b5X215n/gDv/Baq/X/I9Pz5UvFk+VEk9mZA3lV4cIEALwQiCAAAIIuFWAAMCtPU+7EUAAAQRi+vVfr/d/qHqtbGxrMCyfk5wqiwsnygK18z8H/xlmC3kjAUBIIm5AAAEEEHCoAAGAQzuWZiGAAAIIBBeI5df/fWp3/19VrZZdHc2GuiUpIUFN9y+TswvHM93fkFj4NxEChG/GLxBAAAEE7C9AAGD/PqQFCCCAAAIRCMQqANCD//urVklFR4uhWo7wpMtlxTPUtP+cvmUCe3xtsqGtXra0NUmVd7+0dvuko7e7b/8APSsgPSlFspM8MnPYcDkmu1RKU4cxW8CANAGAASRuQQABBBBwnAABgOO6lAYhgAACCIQSsOLgXw/mF2QVyflFk2VHe5O81VgpW9sbpUPtGxDOpQOEcwsmytysEQQBIeAIAcJ5s7gXAQQQQMAJAgQATuhF2oAAAgggEJZALAKA5m6vLK1QX/69ob/8pyYkyol5o2VvZ7us3l8vPvWFfyiXDhOOzx0l56n9AzycGBCQkgBgKG8Zv0UAAQQQsKMAAYAde406I4AAAghELBCLwb/e7f9hteHf6tZ6Q/VMVgFAd2+P4ZMBjBSqQ4CT8spk8YjJzAQIAkYIYORt4h4EEEAAAacIEAA4pSdpBwIIIICAIYFoBwB63f7Tez6U1/dVmDqgN9S4w27KVPsDfH3kHBmr9hPg8i9AAMCbgQACCCDgJgECADf1Nm1FAAEEXC4Q7cG/5v1Pc638rna9+qKvo4ChX/pEgIzEFFVQr+iFAe3qOMFwSr64eKp8Mmfk0Cvi4BIIARzcuTQNAQQQQOAQAQIAXggEEEAAAdcIRDsAaOz0ys8rlkttZ1vEpnrqfllqlizILpY5wwplhCfj4BT+/V0+ubtyuVR7Ww2Vn6jCg8uKp8snVFlcgQUIAHg7EEAAAQTcIkAA4Jaepp0IIICAywWiPfjXvH/fVy7P7Nkc1hd6/Ts96C9KyZAT8kfJUVkloqfuH37pr/4v1G2V1/btMjy7oFiVeUPZfMlNSXV574duPiFAaCPuQAABBBCwvwABgP37kBYggAACCBgQiHYAoAfo91askI1tDQZqc+CWlMREmZNZKGcUjJMST2bA37Wqaf+P126UVfv3GA4X0tTu/18unSkzMgsM18fNNxIAuLn3aTsCCCDgHgECAPf0NS1FAAEEXCsQ7cG/hm3v7pK71fR/I8f+6YH/MdklclbBeMlK8gTtl81t++SRmvXS0NVhuP+y1AyCL5XMlKmZ+YZ/w40ihAC8BQgggAACThcgAHB6D9M+BBBAAAGJRQCgmR+v3SDvNFUHFNdT/edmjZALi6aEHPi3q6ME/1S3Td5uqjA85V8/eJza8f+KkhlSmJJOz4cpQAAQJhi3I4AAAgjYToAAwHZdRoURQAABBMIRiNXgX9epyrtf7q9aLXs72wdVUa/Hv6Rkuow3cCTfjo4mebR6fVibCepZBcfnjJJz1KwCj5r+zxWZACFAZG78CgEEEEDAHgIEAPboJ2qJAAIIIBChQCwDAF3FOjX41zMB9NR9fRWptf1nq0G5/vKvZwAEu/TRgX9t2CmvNOyQzp4ewy0e4UlXu/3PMBQuGC7UpTcSALi042k2Aggg4BIBAgCXdDTNRAABBNwoEOvB/1CM9UZ/y2rWyfrWvYY3+jvw1X+knFkwQdL56j8U/kN+SwhgGiUFIYAAAghYTIAAwGIdQnUQQAABBMwTsEsAUOttlQeqV8tuX5vhxoezpMBwodzYJ0AAwIuAAAIIIOBUAQIAp/Ys7UIAAQQQiNnmf0Ohbu72ytKKVYZOD9DP0V/9F+aO7jtBICkh1KKCAzWr72yT5S11sk0tS6j2tUpHT5ckJiRKsVqeMCo1UxZkFcuYtGzD5Q2lvXb5LSGAXXqKeiKAAAIIhCNAABCOFvcigAACCNhKwOozAPQ6/4dq1srq/XWGXPVX/8tKp8vYtJyQ9+slBW83Vcob+yqlqcsb8n5PQpLMU/sUnDdiYsgTCkIW5oAbCAAc0Ik0AQEEEEBgkAABAC8FAggggIAjBaw++Nfoa9TA/6HqdeLr7Q7aB/o7/1HZxXJB0dSQa/31RoKv76uQl/ZuE686SjDcK1XtJaA3LTwpb3TITQvDLdtO9xMA2Km3qCsCCCCAgFEBAgCjUtyHAAIIIGArATsEAL+pXqum5u8O6qqn+Z9ZME7+J39syAG5PobwIVVmjZrmP5RLBw4LsorkouJpIQOHoTzHyr8lALBy71A3BBBAAIFIBQgAIpXjdwgggAAClhWww+BfT9G/p2K5VKpBe6BLD8RPyiuTxSMmhxz8v9tYJU/t+VC8vcaPDwzVgbMzC+TK0pniieEJA3q/gk1qr4L+YxAL1RGHE9LzJC2Gdeh3IQQI9YbwdwQQQAABuwkQANitx6gvAggggEBIAacEAJmJKXJD2TwpS8sK2OZe9ZdXG3bIS/XbRU//N/MKJ4AY6nP1rIXf126Ube2Ng45B1PUYrTYpPK9wokzMyAsZhgy1LgQAZglSDgIIIICA1QQIAKzWI9QHAQQQQGBIAnYY/OsG6i/c91aulC3t+wK2N1FN/9eD3oVqPb6/Sw/3X6jbKq/t22X64L//eXpzwCtKpstctUFgtK71rXvl4Zp10qZmRQS7dBBQpE4uuEQtTRifHnojRDPqyywAMxQpAwEEEEDAKgIEAFbpCeqBAAIIIGCKgF0CAN3Yv+8rl2f2bB70xXsghD727xPqmL7jc0dJiRr8DpyO/4ba7O/pus1hDf6zkjx9MwpGp2bJvq4O2dHRJHW+9qB1GKcG29eNmheV/QD0vgVLq1ZKY2fokwr6XXQQMEnNBLigaEqfSTQvAoBo6lI2AggggECsBQgAYi3O8xBAAAEEoiZgp8G/RmhXu/QvrVwh29ubwjY5MNm/V02H18Ph0Jc+QvCi4ql+p9CvU1/gH1Vf4FsCfIFPTUiUq0fOlmmZw0M/KIw7htJ+/RgdjhyfM1JtkjghKuFEf1MIAcLoVG5FAAEEELC0AAGApbuHyiGAAAIIGBWw2+C/v136C/j9Vatlb2e70aaKXuqvVgcYuvQgeWHuaDlLHe2nTxTwd+k6PFi9Rnb72gKWuUidRHDm8HGGnmn0pveaauSx3RukZ4h7F+Qkp8pitVRigToq0SCL0SoevI8QIGwyfoAAAgggYEEBAgALdgpVQgABBBAIX8CuAYBuaa23VR6oXh10AB6+iPTtnH9h0VT5hBoYB7o2tjbIb2vWBvz63/+7+epYwK+oEwHMuvQeCL+sXimbWgPvgRDOs/TAf3x6rnxRzXKIxrIAAoBweoN7EUAAAQSsKkAAYNWeoV4IIIAAAoYF7Dz472+kng7/5O6N8n5zbdD1+P37/If60p2RlCJXlsyQ6UGm7Yez/l5P/79+1FzDfRLqxoqOFvl5xQpp7Qm88Z+esaD/qyuMow31b+YMGyGfL5wkuSmpoaoR1t8JAcLi4mYEEEAAAQsKEABYsFOoEgIIIIBAeAJOCAD6W1yppuO/UL9VNqh1+f6O9dMBQKjBv/7y/2X1tX5GZkFASP0F/iH15X/1/jpD2GYHAP9qqpbHajf4DTt0+xaoGQcXqd3+PWr/gQ9adsuzdVukqcv4RoE6CJickS+L1LIFvYlhKDMjCAQARpS4BwEEEEDAygIEAFbuHeqGAAIIIBBSwEmD/4GN9akZAVvaG2Wr+leFt6VvmUBHT5f41MC9o7c74IBWD3RPyiuTxSMmBx30rlED/4eq14lPlWXk0mWer8o063pqz4fyujrFwN81wpMu3xw1X/JS0g7+Wc+QeE6dePDPxqqgMyQOL0976P0PTh8+1pSqEwKYwkghCCCAAAJxEiAAiBM8j0UAAQQQMEfAqQFAIJ1n1Jfw1xp2BcTTu/3fUDY/5PT331SvleXqy7qRSw+iL1Ff44/NKTVyu6F77q1c2TfLwd8VbL8BXecnd28KuWfBwHLNDC8IAAx1LzchgAACCFhUgADAoh1DtRBAAAEEQgu4bfCvRYJ9Odd/NzLYberyyd0VHxjedDAzMUWFCvOkLC0rdKcYuEMvP9ABwJZ2/xsAnpI/Rs5Tu/oHuurUiQnL1LGFRo5P9CTo5RAzZNawQgM1M3YLIYAxJ+5CAAEEELCeAAGA9fqEGiGAAAIIGBQgABgMdbHaBf+TOSODCuqB89KqldLe3WVIekpmnlxbOlf0kYJmXK3dnXJPxXLR+x34u4y0Qe+P8Pq+cnmpfpt4g2wSuCC7SG2GONOUPQD660oAYMZbQBkIIIAAAvEQIACIhzrPRAABBBAYsoAbB/8aLdQMACODZz31/tdVq4MOnPs7KFFtpndJ0TQ5JqdkyH3WX0CoGQhG2tBfVo2vVZ7Zs1nWqzb1n5Cg/6aXLcxWX/0vUychpKtNEc2+CAHMFqU8BBBAAIFYCBAAxEKZZyCAAAIImC7g1gDgnaYqebx2Y0DPRQXj5Ey1832wa1NbgzygAwC1sV6oS++gf92oeaYOovf42uWu8v9Kc7dv0ONT1a7/V4+cLfrUgXCuxk6v/L1xl6xqOXCqgV4K8encMtGnAUTjIgCIhiplIoAAAghEW4AAINrClI8AAgggYLqAWwf/GjLU9P3hKWoHfbVev0D909+lv5LrnfSfVl/NQ50AoI8TvLp0tkzNzDe1D6MRAJhaQYOFEQIYhOI2BBBAAAHLCBAAWKYrqAgCCCCAgFEBNwcAegO9X1avlE2t/jfQ04ZFngz5kpr6PiYt+yCpHvhvadunpstvkXJvs6Gj9M4pHC+n5ZtzfN7Avg0WYkQ6A8Dou2PmfQQAZmpSFgIIIIBALAQIAGKhzDMQQAABBEwTcPPgvx9xZcsetQv++qBf8PXE9+xkj4xMzZIWtet/XWebdBiY8j+wozCjjBYAACAASURBVPKT09QO+jNFLwPwd+lQobGzQ5rUVP5dHc3qWcMkNzlV8tTvgk29D7YHQVaSR76ljjEsTs007Z2JZkGEANHUpWwEEEAAAbMFCADMFqU8BBBAAIGoChAAiOhZAA/VrJXV+w+sd4/mpb/In104Qa2pH923sZ7ewf+dpmp5V/2rXoUKejf+wy89+B+RkimnqHX4R+eUDgoDggUA2SoA+PboI2WEx/8Shmi2NZKyCQAiUeM3CCCAAALxEiAAiJc8z0UAAQQQCFuAwf/HZM3dXllasUoqvC1hO4b7Az3w18sJ0pKS+5YR+Bv0ByozR80IOH/EJJmfVXTwln+p8OCx2g1+lyHo+78zer7awyAj3GrG7X5CgLjR82AEEEAAgTAFCADCBON2BBBAAIH4CRAAHGpf5d0v96vd/Pd2tketU/T3/QQ1VD/wz8h21Ne/0rvyf65wUt9sgGAnGYxSywi+qZYAZCalRK1NZhdMAGC2KOUhgAACCERLgAAgWrKUiwACCCBgqgCDf/+c+7q88nD1Wtna3hiRtx6Qz8wsUCFCh5/ZBHrgH+mw/9Dq9IcAi0dMlmfrtshrDbv81vcINdPgBhUA6BMI7HQRAtipt6grAggg4F4BAgD39j0tRwABBGwlQAAQuLv0lPzX91XIKw07pE2t0Tdy6YH/rMxC+WzhxL719u1qg8BHa9b17Sugv/YP7Zu//xroZ15QNEXW7K9X//K/f8G0zOFy/ai5RppgqXsIACzVHVQGAQQQQCCAAAEArwYCCCCAgOUFGPwb6yIdBKxtrZe3GyulvKNF9qvd+fu36NNf4IepDfZGp2XJkVnFMjdrxKCv7Pr3f23YKS/t3S7daqPBBDVgN/vSJwskqnLrAyxb+LRaKnChmiVgx4sQwI69Rp0RQAABdwkQALirv2ktAgggYEsBAoDYdZueAfCwOmHApwKAeFyfUzMSTs0fE49HD/mZBABDJqQABBBAAIEoCxAARBmY4hFAAAEEhibA4H9ofuH8emNrg/y6erV0qOUARi+9a/8CNZvgE9klUuLJVJv8JYrenPBlNYtAT/MffEhg4JI9CUly1chZMkMtA7DrRQhg156j3ggggIA7BAgA3NHPtBIBBBCwrQABQGy6LtxjBfXAX3+tX6CO99Nr+w+/9MD/6T0f9u1NYDQEyE9Ol2+rIwDzU9Ji0+goPIUAIAqoFIkAAgggYJoAAYBplBSEAAIIIGC2AIN/s0X9l6cH6E/t/lDeaKwI+UA91D8qu1ht5jdV0oPs1K/L/GdjlQoBNouv19iMAv3l/1q1AaD5Ow+EbJapNxACmMpJYQgggAACJgoQAJiISVEIIIAAAuYKEACY6xmotF3eZllasapv08BgV0pioiwaPk4+k39E0EG6Hvy/ULdVXtu3S/TGgkYuPei/qHiqfCpnpJHbLX0PAYClu4fKIYAAAq4WIABwdffTeAQQQMC6Agz+Y9c3j9dukHeaqkMO/s8rmCgnqF36Q13/aa6V39WuNzz41+Xp0wFuHD1PClIyQhVvi78TAtiim6gkAggg4DoBAgDXdTkNRgABBOwhQAAQm35q7e6UeyqWS6XauC/Qpdf4Ly6cJCcaGPzr4/3uqVghewMc8xfoGZ/MKZWLi6fFptExeAoBQAyQeQQCCCCAQNgCBABhk/EDBBBAAIFoCzD4j7bwx+VXdLTIz9WAvbWnM+BDF2QXyZUlMw2tzX9eTf1/tWFnWA3ISEqRa0pny4SM3LB+Z/WbCQGs3kPUDwEEEHCfAAGA+/qcFiOAAAKWFyAAiF0XbWjdK7+uWi3e3h6/D81Vu/1/o2xe3xF/oS59ksDd5Suk1tca6tZD/n5sdqlcUjLNUMAQVsEWuJkQwAKdQBUQQAABBA4KEADwMiCAAAIIWEqAwX9suyNUADBrWKFcM3K2oUptb2+SpVUrpb27y9D9+qZiteb/hrL5kpuSavg3drqRAMBOvUVdEUAAAecLEAA4v49pIQIIIGAbAQb/se+qUEsAjlFr8y8zuDZfb/73qNr8r8fgzv9p6hjBL5fOlBmZBbFveAyfSAgQQ2wehQACCCAQVIAAgBcEAQQQQMAyAgQAse+KUJsA6i/z142cKyNThwWsXIs6PvCl+u3yXlON+Hq7DTVCHylo9FQBQwVa+CYCAAt3DlVDAAEEXCZAAOCyDqe5CCCAgFUFGPzHr2dCbdw3wpMuF46YKpMy8kSfCKAvHRys2V8v7zXXyNb2fWEd+ZeakCjnj5gsx+WOjF+jY/xkQoAYg/M4BBBAAAG/AgQAvBgIIIAAApYQIACIXzfoIwB/oU4C0F/yg1166J+WmCwdPV3SG2F19Y7/l6slBXpvATddBABu6m3aigACCFhXgADAun1DzRBAAAFXCRAAxLe7X6zfJq/s3RHxwN5o7UemZspXR86RwpR0oz9xzH2EAI7pShqCAAII2FaAAMC2XUfFEUAAAecIMPiPf1/6errl4eq1srq1PuqVyVFHC16iZgHMyBx+yLN0Hco7WmTF/t2ys71Z9nS2Hfz7CHVaQIkKD+ZnFcnkjPyDSxGiXlkTH0AAYCImRSGAAAIIRCRAABARGz9CAAEEEDBTgADATM3Iy2ru9srSilVS4W2JvBCDv9SbAC7MHS1nFYyXGl+r/Kl+q2xsa5DOnp6QJXgSkuSYnBI5s2CcZCV5Qt5vlRsIAKzSE9QDAQQQcK8AAYB7+56WI4AAApYQYPBviW44WAkdAjxUtU42q439on3pfQT0UYD6y38kewqkqt9+fsQkOS5npBzYmtD6FyGA9fuIGiKAAAJOFiAAcHLv0jYEEEDABgIEANbrJD0gf0F9kX+zsTKs3f37W5Ktvsofl1uqTgmokypv66AGHhjsH/ifCUMcuuuB/1HZxfLFoqniUYGA1S8CAKv3EPVDAAEEnC1AAODs/qV1CCCAgKUFGPxbuntEnw7wfN0WWd+6N+QXej0QL/Jkyql5o+XonNK+Nfr7urzyq6rVsquj+WBD9bA/QZV24J/mfLfXpehTBa4smUEIYO1XitohgAACCMRZgAAgzh3A4xFAAAE3CxAA2KP3O9SMgJUte2St2iCwSoUCrR8dF5ibnCalamO+6ZkFMlsNwPV0/sOvdvXbP9RukA9adkuPSV/9/anpEODk/NFyXuEky6MyC8DyXUQFEUAAAccKEAA4tmtpGAIIIGB9AQIA6/eRGTXUX/tf2btdXqrfHnImweHP0wP7zI82+tPBQ7C9AjKSUuSa0tkyISPXjGpHtQxCgKjyUjgCCCCAQAABAgBeDQQQQACBuAgw+I8Le1weqnf2f6hGHTGo9gQwculB/1R11N9JajnBNHVUoF5OoK/W7k61JGGrvNNUFTAI+KRafnCxOmLQ6hcBgNV7iPohgAACzhQgAHBmv9IqBBBAwPICBACW7yLTKvjGvgp5um6zoQ0FS9Q+ApeXTJcxadl+n69nADy1+0N5o7HC79+LPBlyY9kCyUm29vGABACmvV4UhAACCCAQhgABQBhY3IoAAgggYI4Ag39zHO1QSn1nu9xTsUL2qn8Gu/Q3/uNzR6k1/BNDbuS3Tm1K+GDVGvH1dg8qUp9A8O3RR8oIT7rleQgBLN9FVBABBBBwnAABgOO6lAYhgAAC1hcgALB+H5lVQz1l/9WGnUGLS1RT/M8cPk5OGz7W0LkA7zXVyGO7N0hP7+AdAQgAzOo5ykEAAQQQcKIAAYATe5U2IYAAAhYWYPBv4c4xuWrN3V65u3yF1PpaQ5acqk4QWKRCgBPULACPn9ME+gvQRwveX7VKKjpa/JaZn5yuZgDMl/yUtJDPtMINzAKwQi9QBwQQQMA9AgQA7ulrWooAAghYQoAAwBLdEJNKbFBT9X9dtVq8vT2Gn6d38j8qq1gtBxipjhgcdnBGQLf62q+PEny2bos0qRAg0DUlM0+uLZ0rKYmJhp8ZzxsJAOKpz7MRQAAB9wkQALivz2kxAgggEDcBBv9xo4/Lg99Um/89uefDiJ+td//PSEzp+31bT2fITQT1/ZcWT5dPZBdH/Mx4/JAQIB7qPBMBBBBwpwABgDv7nVYjgAACcREgAIgLe9we+pQa/L+uQoBYXbMzC+TK0pkhNxGMVX2MPocAwKgU9yGAAAIIDFWAAGCogvweAQQQQMCQAIN/Q0yOuilYAJCm1vmfkFsm7zXXBJ3SbxSkLDVLriubI9lJqUZ/Yqn7CAEs1R1UBgEEEHCsAAGAY7uWhiGAAALWEiAAsFZ/xKI2wQKA/t36s5I98sa+8r6TArw9g4/1M1LPIk+GfK10thSnZhq53ZL3EABYsluoFAIIIOA4AQIAx3UpDUIAAQSsJ8Dg33p9EosaBdsDIFOt7b+hbJ6UpWX1VaVdDf7faqzoWzIQbJO/gfVOUP/LvKwiuahoimSqzQPtfhEC2L0HqT8CCCBgfQECAOv3ETVEAAEEbC9AAGD7LoyoAcFOAdCD94uKp8qnckYeUnav+t+2tzfJ39SMgC3tjdLa3Tno2Xr5wCy13v/0gnFS4rHvV//DG0YAENFrxo8QQAABBMIQIAAIA4tbEUAAAQTCF2DwH76ZU37R3O2Vu8tXSK2v1W+TxqXnyHWj5km6GtAHujrUzIDmLt/BP2cmJRv62q+PDdzX1SG7OpoP+b0+HnBsWo4MT0kXHSRY7SIEsFqPUB8EEEDAWQIEAM7qT1qDAAIIWE6AAMByXRLTCj1ft7Vvfb+/S88COCmvTBaPmCz63w/1qu9sk7cbq2XV/j2yx9cmejZBoEs/L1vtPzBdzSQ4NX+MZWYSEAAM9S3g9wgggAACwQQIAHg/EEAAAQSiJsDgP2q0tim4vrNd7qlYIXvVP/1dSQkJsrhwkpyogoBILv2l/99N1WrJwC7ZrQKAYIP+YGHA+PRc+aJakmCFJQWEAJG8CfwGAQQQQMCIAAGAESXuQQABBBAIW4DBf9hkjv3BG2pjv6frNoserAcKAU7OGyNnF4wXHQgYuXRJHzTXynNqhkGDmupvxqWXByzMHS1nhVEPM557eBkEANFQpUwEEEAAAS1AAMB7gAACCCAQFQECgKiw2rJQn1rH/3D1WlndWh+0/sUpGX0bA07MyAu6JEBvDPh47ca+qf6RfPEPVgkdP8weViiXlcwIujdBtDuCECDawpSPAAIIuFOAAMCd/U6rEUAAgagLEABEndhWD9AbAi6tWCUV3paQ9c5JTlVLAkbJcTmlkp2Uesj9u7zN8mDV2oBLCkIWbvCGBdlFcmXJTFP2JjD4yENuIwCIRI3fIIAAAgiEEiAACCXE3xFAAAEEwhZg8B82mSt+UOttlQeqV8tutUGf0SsrySPj0rJlgpoV0NnbLa81lEt7T5fRn0d8X7Z67rdHHykjPOkRlzHUHxICDFWQ3yOAAAIIHC5AAMA7gQACCCBgugABgOmkjimwTm0G+KuqVVKlwoBwrv6p/sZ2CDi0ZP2bTDWgz1MzC/LVv/arJQQ1asPAdvXPQEsIxqjQ4Yay+SwDCKeTuBcBBBBAwPICBACW7yIqiAACCNhLgMG/vforHrXVa/iX1ayT9a17Da3hPzBI71XT8Y0P//VmgpMz8uXE3FEyRf3Tk5g0qKm6Hn9Vpwe82VghXrVPwcDrvMKJcoo6HjDeF7MA4t0DPB8BBBBwlgABgLP6k9YggAACcRcgAIh7F9iiAnpQ/25TlTyrdvFvUwPxQFffwQFq3G906K938j8mu6RvJ3+9fMDIVd7RIg9UrZZ9A04T0OUsGj5OPpN/hOFnG3lWuPcQAIQrxv0IIIAAAsEECAB4PxBAAAEETBNg8G8apWsKaldf3l/du1Pebqr0HwR8FAAYASlLzZIvlc6QEk+mkdv77tFLEh6tWS/b2hsHzUbQocPJ+aPlc4WTCAEMi3IjAggggICVBQgArNw71A0BBBCwmQABgM06zELV7Vaf+jeoJQHvqFkBm9oapEMFA/rrf0JC6ARAD9SPV1P99bR9f1P9/TWzfwbCH/dsHjT9f+D9einBBUVT5FM5I+OmxSyAuNHzYAQQQMBxAgQAjutSGoQAAgjER4DBf3zcnfrUpi6ffNBSKy/UbxVfT0/AZuoB+pkF4+R/8sca/krf0u1TexCsl40G9yCYljlcrh81N67UhABx5efhCCCAgGMECAAc05U0BAEEEIivAAFAfP2d+PSV+/fIw9XrpKvXfwCgv/yflFcmi0dMNjT411/9P2iulaf2fCgtQfYdGGjZvwzgPLUMIJ4XAUA89Xk2Aggg4BwBAgDn9CUtQQABBOImwOA/bvSOfrBeDvB47caAbSxOyeg7qi83JTWkg97x/w+7N8mKlt2GTh7QBerB/6xhhXJlyQzDSwtCVmQINxACDAGPnyKAAAII9AkQAPAiIIAAAggMWYAAYMiEFOBHIFQAYHRq/jo11f+x2g3S1OU17KyXFpycN0bOVqcJ6H9vhYsAwAq9QB0QQAABewsQANi7/6g9AgggEHcBBv9x7wLHVkAP3B+sWiO+3m6/bZyYnte3Nl8f2efv0icMPFe3Wf7ZWGX4q78uJyc5VS4pniYz1Np/q12EAFbrEeqDAAII2EuAAMBe/UVtEUAAAcsJEABYrkscU6GGzg65q3y5NHS1+22T/jK/WK3NP1HtAzDw8qmB/z/V8gF9vGCz2vDP6KW/809Vg/4rSqZLVpLH6M9ieh8BQEy5eRgCCCDgOAECAMd1KQ1CAAEEYifA4D921m59kt6w7/V9FQGbrwft49NzZboauHeqzQI/bG2Qcl+LdAY5OcBfYakJiXJ24QS1qeBoQxsKxrM/CAHiqc+zEUAAAXsLEADYu/+oPQIIIBA3AQb/caN31YObu72ytGKVVHhbotbuEk+mfLl0poxMHRa1Z5hdMCGA2aKUhwACCLhDgADAHf1MKxFAAAHTBQgATCelwAACVd79srRqpTR2Gt/Ezwimnj3wqdyR8lm1jCA9McnITyxzDwGAZbqCiiCAAAK2EiAAsFV3UVkEEEDAGgIM/q3RD26qhQ4BHqpeKzW+VlOanZWUIhcUTZH5WUWmlBePQggB4qHOMxFAAAF7CxAA2Lv/qD0CCCAQFwECgLiwu/6hvUpg3f56eaOxQso7WmS/2uAvVX2512v/u3v1X0Nf+qv/pIw8ubxkhuSp3f6NXrr0ahVCrGmtkx1tTVKtgoiOnq6DP09LTJZStZRgvCp7zrBCGeHJiPpeAgQARnuP+xBAAAEE+gUIAHgXEEAAAQTCEmDwHxYXNw8Q0Lvz13e2y/aOJtmrdvivUoP4YFdaUrKMScuWRDWULkvLkuykVMlO9kjaR9P1W1QAsKxmvWxUxwUaGf7r4wJPzx8rn8k/QvQJAqEuXeb29ib5W8NO2aA2Fwx0HKG/cjLUDINjsovltOFjo3qiACFAqF7k7wgggAACAwUIAHgfEEAAAQTCEiAACIvL1Tf3fzV/Vx3Jt0p9uW9Qg38jA/VQaHronq4G2D3qy3+HChWMXCM86ep4vxkyNi0n5O16NsEHLbvlhbqt6gjCjpD3B7tBz1A4c/h4dbpAmaHQIdyHEQCEK8b9CCCAgLsFCADc3f+0HgEEEAhLgMF/WFyuvVkPoN9S0/RfbdglTV3mbtwXCWqRmo5/WfF00f/MVMFBsGuHmp3waPV6qe1si+RRAX8zQR1VeKU6aSCcZQdGK0AIYFSK+xBAAAEECAB4BxBAAAEEDAsQABimcu2Ny9WX86f2bLbEwN9fJ+ip/8NUCFDsGSajUtWafTUwn5Ce1/ef/VVN9X+lYYd09vREpf90APG10tlSrJ5r5kUAYKYmZSGAAALOFiAAcHb/0joEEEDANAEG/6ZROrIg/dX/2brN8vq+ClOm+ccSSS9LCL0jgDk1mqU2CPxKyUzR+xGYeRECmKlJWQgggIBzBQgAnNu3tAwBBBAwVYAAwFRORxWmN/d7as+H8m5TteHBv/4Sn5GYIiNS0vu+vge69qh9A8w6+s/fM2I5+NfPL0vNkhvL5qs9DJJNfQcIAEzlpDAEEEDAsQIEAI7tWhqGAAIImCfA4N88SyeW9Fe11v/5ui0hB/856ti943JKZUFWkZSmDgv61b1dhQpP7t4o7zfXhiw3UtNeXbL67wQDJwIc/oysJE/fcYLj03P69hYoSE6Xnd5m2e1rUxsI1kqdb/CGh3qWwenqVICzCsZHWuWgvyMEiAorhSKAAAKOEiAAcFR30hgEEEAgOgIEANFxdUKp+uv8LypWSGOQzf6KUzLkouKpMlENmENNtddf5D9Qg/6nVaBgdANBXeYnc0bKguwi+bBtn3yojuyrUZv4tXd3Bg0PetWyBV2hhJC1OtBTetr+nMxCOaNgnJR4gq/j36aOD3xMHVE4cDPBRBU0LMwbLecWTOBEACe8/LQBAQQQsKEAAYANO40qI4AAArEUYPAfS237Petv6uv/s2qw7u/SA3N9/N3nCicZGvD6GzSHEtGzCi4pniYzMocPulUvTdABxdb2xr5QYJe3RVq6faL3K+j7+m9w6K/bMTdrhFxYNEX0l3+j186OZvlV9Wpp7Pz4JARd1my1D8Bl6kjCdHVEoNkXswDMFqU8BBBAwFkCBADO6k9agwACCJguQABgOqmjCry/arWs2V/nt036i/yVasO7UF/99SD9GXVywPrWvYan++syP5U7Uj6rwoVwBtJ62F+v9hV4uHqt6AF6qCtL7U9wgRr4z1fLFoxeOmB4fV+5vFS/Tby9/k8UmJ1Z0HcsoMfkEIAAwGgvcR8CCCDgTgECAHf2O61GAAEEDAkw+DfE5Oqb7q1cKRvUwP3wy5OQJFeNnOX3y3z/vTvUNPkX1SB5Y1uD4YG//q1eUnBJyfS+9feRXLVqnf49FR+oJQa+oD8fqY7r++rIOVKoNio0eukw47HaDbJdtS3YpZcDnK/CixPUDAmzL0IAs0UpDwEEEHCOAAGAc/qSliCAAAIRCTDIj4iNH30kEGgGgP5Cf27hRPlM/phDrJq7vbK8Zbe82VApu9U6ff1F3uiVqr6Wnzl8fN+yAn2KQKTXf9QeA4/WrpcevQdAgEvv1n9d2RzJTko19BgjX/0PL+goNavgS2oWQCwvwoFYavMsBBBAwHoCBADW6xNqhAACCJguwCDfdFIK/Egg1B4AR6RnS3aiRzrUVPhq737Zr9bghzPo14+JdA1+oE56Ru1Z8JrauyDQNUyt89eD/zGp2Yb62ehX/4GF6QDj0uLp8onsYkPPiMVNhAOxUOYZCCCAQHwFCADi68/TEUAAAdMEGOSbRklBYQhUqkG9PgVAb65n9qUH/uPTc/vW4I9SxwaadT2150O1Rr8iYHHHqKMKL1MbC4a6Ivnqr8tMTUiUxUWT+04uiHweQ6jamft3wgFzPSkNAQQQiJcAAUC85HkuAgggEKEAA/0I4fhZ1ASeqdssf28oD/vLfqAK6UHxaPX1/Xw1SI50nX+wxoaaAaCXGJw/YnJQr0i++usCR3jS5Qp1AsDYtMj2L4haJ0ZYMMFAhHD8DAEEEIiTAAFAnOB5LAIIIBBMgEE+74edBPRxe3pX/dWt9UOqth74T83Il7MKxsvYCDf4M1KBUHsATM7Ik2vV5n/+dujXbf272uH/lYYd0tnjf4d/f3XQbTtKTfe/oGhqWKcWGGmPVe8hHLBqz1AvBBBwswABgJt7n7YjgEDcBRjox70LqIBJAnpg/PvdG+V9tcFeuGv8M9RRe8eowfGpeUdIboqxTfeGUu16tfng3eUrpKGrw28xerB+nFoGcJ6aBdB/xKD+zXuqbW/vq5TmMJc75CSnqhkFk8I6SnAo7bP6bwkGrN5D1A8BBJwsQADg5N6lbQggYAkBBvmW6AYqEQMBPfBf2bJHnq/fInt87UGfmKZ29J+ivvYvzB8t49Nyh7SrfyRN08cPvrJ3R9CwQgcBmWpDQG9vV1hf+/vrY/bmhZG0026/IRywW49RXwQQsJsAAYDdeoz6IoCAZQUY6Fu2a6hYHAT0F/O1aknAlrYm6VKzA/SVleyRiWp6/eT0PMlLSYtDrT5+pFnLFgI1Qs9q+IKaQaCn/dtlo7+4dkiIhxMMWLl3qBsCCNhJgADATr1FXRFAIGYCDOZjRs2DEIibQHO3V35ZuVp2dTSbVgc92J+kQo7L1UZ/eWrqP1f8BAgN4mfPkxFAwLoCBADW7RtqhgACMRBgoB8DZB6BgIUF2tXshOfrtsg7TVWij/UbypWSmCin54+Vz+QfEfMlDUOpt9t+SzDgth6nvQggMFCAAID3AQEEHC/AIN/xXUwDERiyQGOnV15vrJDV++ukqcsr7T1dovcpSE9MkWy1dKHC2yI9QQKCLDXl/zL11X9G5vAh14UC4idAOBA/e56MAAKxESAAiI0zT0EAgSgLMMiPMjDFI+BigefrtsqrDTsDCoxMzZSvqmMDC1PSXazk/KYTDji/j2khAm4QIABwQy/TRgQcIsAg3yEdSTMQsJFAh1oi8POK5bIzwD4BpWrwf92oeaz3t1GfRqOqhAPRUKVMBBCIhgABQDRUKRMBBIYkwEB/SHz8GAEETBTQpxn8tHx537IAf9fnCifKqfljTHwiRTlJgGDASb1JWxBwhgABgDP6kVYgYDsBBvm26zIqjIArBfb42uWu8v9Kc7fPb/uPzS6VS0qmcdSfK9+OoTWacGBofvwaAQQiEyAAiMyNXyGAgAEBBvkGkLgFAQQsLRBqBkBSQoLMzRohp+aNkRJPpnjUxoEDr6Yun3jVMoLO3m6p9bXKxIxcyU7ieEBLd7oFKkc4YIFOoAoIOFSAAMChHUuzEIilAAP9WGrzLATsK9DS2Stt3b1SkJqojsmzRzs6e3rk3sqVsqV9nykV1icLfLl0pjotoMCU8ijEXQIEA+7qb1qLQDQECACioUqZCDhQgEG+AzuVJiEQIwE15pcntvvkpYou8fX0yoTsJLlplkdyPYkxqsHQjMgZvQAAIABJREFUHvP3feXyzJ7NopphynVSXpmcP2KyKWVRCAL9AoQDvAsIIGBEgADAiBL3IOASAQb5LulomolADAX0oHnZFq+8rAb/AwfQRxUkybemp4onzKkA7d0iHSpRyPPEbgpBu5rCv7RyhWxvbxqyXGpColw9crZMyxw+5LIoAAGjAoQDRqW4DwHnCxAAOL+PaSEChwgwyOeFQACBaAq0dYn8rbpTetVo/5TSZHlrd5cKAHyiZwEMvPTwffHYFLlwrMdwdTY19cgPV3fI/q5emZ6XJDdMS5XhqbEJApq7vfJQ1TrZPISlAHq/gFPUXgHnFE5g00DDvc6N0RYgHIi2MOUjYC0BAgBr9Qe1QcA0AQb6plFSEAIIGBRo9PXIXet8sr5RfaZXV7Ka4a+DgMMH//3FpSeLmgWQJvOHH7pxXqDHPbrVJy+Udx7887hhibJkTmrMlhJ0q8a81VghrzbsCngsYKC66y//Z6uB/0l5oxn8G3yfuC2+AgQD8fXn6QhES4AAIFqylItADAQY5McAmUcggIAhAZ8a5f9svVferz8w+Dd6hTOIf3izWkpQqaYYDLj6lhLMUEsJEmMzE0A/Wk9mqPbulzWtdbKjrUmq1e7+HT2H1kvfl6gG/cXqZIAj0rLllPzRkpVkfLaDUT/uQyAeAoQD8VDnmQiYI0AAYI4jpSAQVQEG+lHlpXAEEDBB4IkdPnl6h5r6H2ZZeti+qCxZrpiYGvLL+CuVnfKbzb5DnqBnEdw8O02m5RibRRBm9bgdAQTCFCAcCBOM2xGIsQABQIzBeRwCgQQY5PNuIICAXQV27u+RJSs7pFkd8xfJlaaWCnxrZposCLEU4DW1t8D9mw4NAPTzzld7CVwQxl4C+jc96ni/proG+fC/q2TzijVSva1cyj/cKq2NzTJm6kQZXlokU46aKzOOWyDFR5RJUrJKGrgQQCBiAYKBiOn4IQKmChAAmMpJYQiEFmCgH9qIOxBAwF4C92/yymvVg6fA61aMzUqUI9Ra/TdrDj0F4PAWjhmWILfNSQu6nv91VcZ9G72DZhksGpUsV05KNYTW0dYmK//xrrz+f3+SzcvXGPrNqEnj5KQvnCPHnXOqpGVkGPoNNyGAgDEBggFjTtyFgFkCBABmSVIOAgMEGOTzOiCAgFsEdrf3yA9WdEi9d/DX//4v+xOyEuT2VV7ZrmYKBLsWlqTItVM9AZcCrGzolp+s6VDr7Q8tZW5+ktyiwoNgV6fXJx/87S350/2/k5qd5RF1z9iZU+Si739dJsydIQlqR38uBBCIrgDhQHR9Kd2dAgQA7ux3Wm2CAIN8ExApAgEEbC+gj/lbusHrd6f/WfmJctOstL4N+pbv7VabBHZIu/+JAn0OSWpM/fWpqXJCsf/p9pEGAHurd8sf7/61/PvP/xiyd2Zutlxy0zfkE2csJAQYsiYFIBC5AOFA5Hb80t0CBADu7n9ab0CAgb4BJG5BAAHXCixVU/L11Hx/16XjPXLumJS+P+n5Acu2qF38K4IvBRieliBLVGgwRi0bOPwKNwDoVcf2bVmxTh6/4x4p37TNtD5Ky8yQy269UY5edDIhgGmqFISAOQIEA+Y4UopzBQgAnNu3tCwMAQb5YWBxKwIIIPCRgK+nV25TU/vXNw4++k9P//+uGsjr6fn9V6Ovx9BSgHlqM8Dv6aP99JSAAdcKNYvgJ2u94lXPHXj5WwKgB//LX3tbnvjx/bK3utb0Phs3a6pc9dOb+jYI5EIAAXsIEA7Yo5+oZXQFCACi60vpFhJgkG+hzqAqCCDgCIFmX6/ctLJdylsHr//PSlbr/uem9W0COPAyshQg0NGA/o4B1GUfHgDowf+af/5HfnfrPVEZ/Pe356yvXSLnXnO5JCZxBKEjXmga4WoBwgFXd7+rGk8A4KrudkdjGei7o59pJQIIxF+gpr1Xvr+8XRpVEHD4FSgAMLoUQH/8v2KiR84Y9fESgp+qr//v1Q1ebnCauueqSZ6DVdi8fK38+tt3GB786yn980/+lJzw+TNlzLRJkpp+YENBfSTgW8/+Wf70wO+ko7VtUBunqmMCr7rrZskrKoh/Z1ADBBCImgDhQNRoKTgOAgQAcUDnkeYJMNg3z5KSEEAAgXAFggUA/pYA9JdvdCmA3jzwvCNS5KzRyfLenm75zWav300EzxmdIpdNOBAANNU3yKNL7pIVr79rqDnHnf0ZOffrV0jhqBK/93d3dclz9y2Tlx/8/aC/6+MBr/nFbVI6boyhZ3ETAgg4Q4BAwBn96NZWEAC4tedt1G4G+TbqLKqKAAKuEggWAOhp/HpH/5NK/O/ob2QpgBHMgc/RU/9fe/wZ+cOP7gv5U72b/4XfvUaOOfMUSUr2X0ddiC7zpV89Ls8ufXhQmcVjRsk1994ho6eMD/k8bkAAAXcIEA64o5/t3EoCADv3nsPrzsDf4R1M8xBAwPYCwQIA3Tg9+L9OhQD+LqNLAUIhZaq9Bm6enSZTchKlrqJaHrjxNtm+ZmPQnw0vLZYv/fC7Mu3oeUF38deD/w3/XiG//cFP/C4nmDB3hnz1ZzdLwUj/swdC1Z2/I4CAcwUIApzbt3ZvGQGA3XvQYfVn0O+wDqU5CCDgaIGWzl65eWWH7Nzf47edozIS5c55qZLrGXykn/6BXgpwy6oO2bV/8B4CRuEmZCfJ7XPSJEN9xH/rmZdl2U0/DTn4/8qPvy9T1Pr9YFdzwz55ddlT8o8nX/C7/l//9pQvnifnf/tqSUn9eP8Bo/XmPgQQcI8AYYB7+toOLSUAsEMvuaSODP5d0tE0EwEEHCOgh+23qgBg9b7BxwDqRuo1/N+e4ZEjCwJPsX+ztkvu2+iV7ggyAD39/3K1UeBZZSni6/DK//30fvnHEy8E9NWb/V12641y9KKTg37537Vhizx668+CziTILRwuX73nFply5BzH9CcNQQCB6AkQAkTPlpLDEyAACM+Lu6MgwMA/CqgUiQACCMRI4NGtPnmhvDPg02blJ8pNs9L6wgB/V5va1H+JmgWwtdl/iBCsGePVEYO3qq//WSkJ0rKvqW/n/3XvvB/wJyeef5Zc8L1rD+7y7+9Gb3uHPPnjX8obT70YVHDxjVfJaZefH3T/gBh1AY9BAAEbCRAE2KizHFpVAgCHdqxdmsXg3y49RT0RQAAB/wL/ruuWu9d3SKf/VQB9A/8bpnvkmMLAswCe3OGTp3YEDhH8PXmEOmbgB7NSZcywA8sLqreXy6++eYuUb9rmt6L66/919/1Qph87P2hXGgkATr34PPncDVdKWkYGrwUCCCAQtgAhQNhk/MBEAQIAEzEpKjwBBv/heXE3AgggECuBytYe2dzcI/MLkiRHfV0PdtV39Mr3V3RIXUeABED9eJwapC+ZE3gvgBV7u+Una73i7fl4HcC0nCSpbOuRZrXPwMArSVXnEypMuGqy55C6hQoApqo1/1fddbPkFRWEZNz0/kr5zff+d9DGfzpEOOeay+SkC87xO4ugp6dHyjdukb//4Xl1DOE7fc857sxT5dRLFwc8ZjBkZbgBAQQcKUAI4MhutUWjCABs0U3OqySDf+f1KS1CAAH7C+ih9nO7Ovu+xvvUYDwnReSb09Nkdn5S0MYtVWv4X69Rc/kDXDpCWFSWLFdMTBV/cYIOHP6fChEGDvZPG5UiV03yyD6f2om/sVta1ASBCdmJMjojQTw6BTjsqt1VqWYA3CY713/otxYzPnmUXK0CgKy8nJAd1b/7/wu/fEQ2L18j+tSABad8Sk74/JlSMm6M3/0D6ipr5Pn7lsm7f/rroPL17y/83jUy/5Tjg+49ELJi3IAAAo4SIARwVHfapjEEALbpKudUlMG/c/qSliCAgLME/lzZKcu2+A7ZkG94WoIsUWv4+6fa+2vxygb1BX9NhwSZBCB6zH6F2rDvDDWwP/xaozYR/JH+/YBtAOaq0OEWtb7f6NXa2CwPfveHsvqt9/z+ZNox8+Wrdy+R7Pw8o0Uauq+jrU3e/OPL8uKvHxNdh0CX0Q0IDT2UmxBAwDEChACO6UrbNIQAwDZd5ZyKEgA4py9pCQII2FfAp7bdf2pnp6xS0+9PG5UsOZ4EuWeDV9r9fMifNzxJvjcj1e+Xdy2gZwvcqQbwaxoCLwPQ9+n9AC6dkCKnqxCg/xu+nnXw8Gaf6PBh4BVuANDT3S3P3vtbefk3v/fbKXrX/uvv/6GMmzXNlE7rnyXw9D0Pyo61mwyVOWHuDPnqz26WgpElhu7nJgQQcL4AAYDz+9hqLSQAsFqPOLw+DP4d3sE0DwEEbCGgB/8/W++V/9Z3i5HT9/Rg/azRKXL5hMDn3RuZBaBxdFlHqr0FFh+RIulqWsBfqrrk1arOQccAhhsA6LLX/2u5LP36D6Sjtc1vP5yweJFc8P1rh7x5n/7q/9dHnpZXlj0Z8Fn+KjDv5E/J5bd/y/RZCLZ46agkAggEFCAE4OWIpQABQCy1eZYQAPASIIAAAvEV0AP+ZVu88nJFl6HBf39t09Um/t9S+wHMV7MB/F263F9u9Mk/asLbzT+QxrEjkuU7atZBOJeegv/IrXfLf199I+DPhnp8X/X2XfLUT38lq978VzhVk4UXniOfve5LMiw39B4EYRXMzQggYHsBAgDbd6GtGkAAYKvusndlGfzbu/+oPQIIOEPgvbou+fl6X9+0/XCvkRmJcrtal6/3BfB3Nfp65AdqM7+qtvDLPry8S8d75Nwxg/cLCFXnde+8L/ddvyTgl3m9Fv88dYTfCYvPkpTUwDMaDn+OnvK/9p/vyxM/uk9qdpaHqsbBv4+dOUUWf+MrMvWYeZKYeODIQi4EEEDgcAFCAN6JWAkQAMRKmufw9Z93AAEEEIizQJta379kVYdsbR6w216YdTpKTd//lt4PQK3n93f9Ue0r8MR2X5ilHnp7tjp68Pa5aXKEOj4w3Ku7q0ueU7vxv/yg/70A+ss77uzPqCP9LpfCspKQO/PrMt954VV54n9/aXjKf2Zutpx19SXq5IBFQ15yEK4B9yOAgP0ECADs12d2rTEBgF17zob1ZgaADTuNKiOAgKME9FF992/yDlpvrxupv+qfU5YiT+zw+d0IsB8i2G7++p5X1GZ+D36oAgCVD/iPCEKTLixJkWuneiL+fVN9gzy65C5Z8fq7IR925P+cKCecd0bf5oAZ2cMG3d/p9cnfHnumb5f/QHsLHP4jHS6c+/UrpHAUm/2F7ABuQACBPgECAF6EWAkQAMRK2uXPYfDv8heA5iOAQNwFgu3Urwfql6gp9+eoKfdG9gfIS02QW2b7/0L/oNrR/y8qBOjt22EgIexB/Dj11X/JnFTJ9YT/9X8gcn1VjTx2+y8CHgvor0PGTJ0oZVMmSMm40X1/7vL5ZON/Vsmm91ca6r+SI0bL577xJZl/6qcPme6vZxB07G8Tb3uH1Kl66RMLMrKypKC0SNKGZUhSstpggQsBBFwvQAjg+lcgJgAEADFh5iEEALwDCCCAQHwFqlp75KaVHbLPN3h9fqla23/nvDTJV0cB6nX8t6/yyvb9wY/0G5+VKLeq/QCy1HT9/kuXfKt6xup9B5YY9D1JrZ1PSDA2F2BEWqL8YFaqjIlg6r8/3X21dfKHH/8y6KaAgXpFr/nXl9G6f+qzZ/TtLZBTkC/71WaE21avlzVv/1u2rlwvuzZuCdj5eqnAnOOPlmPVrIHJC2aHtS9BfN8ono4AAmYLEACYLUp5/gQIAHgvYiJAABATZh6CAAIIBBR4a3eXLN3gf/r/4Tvur27olh+v6wi6FEAP6ReVJcsVE1MPfuVvVuHCTSvbpbz145BBj6OTE1UIIInS9dGg+vBK6rLmqdMFrpuWKjkDAgUzurNdfXl/+aHfy99//5zhKfzhDP71AP6z114h8xZ+UlarAf/7r74uG95bEVHV9YaBF33/6zJh7gzDwUNED+JHCCBgSQECAEt2i+MqRQDguC61ZoMIAKzZL9QKAQTcI/CkWtv/1A7/R/QtGpUsV0469Mg9vRfA0+r+YPv5qw/28q2ZabLgo6MBK9Usg/+nTgFo7jz0V3rJwM3qy/7Gph75155uqWw9MEMgPTlBZuYmydmjU2RU5tCm/AfrST2g//C/q+Sl3/xB9CkBoe7Vfzfy5X94abEc/9nTZfeuir79BozuERDs+TpQuOSmb8gnzlhoqA7ueYNpKQLOFyAAcH4fW6GFBABW6AUX1IEAwAWdTBMRQMDSAks3ekVvAujvumaKR04pPfTIPX1iwG2r2+VDNWgPdulp+3fMS5Ui9c+VaubAT9Z0SMdhP5mYrY4PnJsu6UnxJdJr8Te9v1pt6ve0rHrzX4Mqo4OCA4sVhrCDoQlN1MHCtffeLuPUjAAuBBBwjwABgHv6Op4tJQCIp76Lnk0A4KLOpqkIIGBJgdvU8X96gO7vulRtAHiu2gDw8GtbS4/o3x3+Rf/w+/qOBpyeKnqZwf2bBh8BeFJJslw39dAZBvFE0gN9/X+XVr35nqx8413ZsmLtga/36j/v27rQ4J4F0WzDoq98UT53/ZckMSnOqUk0G0nZCCBwiAABAC9ELAQIAGKhzDP6/j9aXAgggAAC8RMIFgD4WwLQX9OXKjrl0a0+v0cH9t+jjwa8bIJH9np75YXywcsMAgUM8dM49Mldvk6p2bFLHr3lbtm6av2Qq6VPE5h+7AKZMGf6waMF1737gbz8m98bLvvE88+SC753raSmpxn+DTcigIB9BRj827fv7FZzAgC79ZiN60sIYOPOo+oIIGB7gWABwOy8JLl1bprfI/t83b1qQ0CvrNjrf/ZAP0ym2rwvT50ioPcBGHilJibId2em9m3yZ9VLzwh47fFn5A8/ui/iKs454Vg5ZtHJMvOTR4lex3/4pTcIvOcr3zFc/ueuu1LO/OrFlpiNYLjS3IgAAhELEABETMcPwxQgAAgTjNsjFyAAiNyOXyKAAAJDFbhzjVc+qPe/B0ChWr//v+oYwII0/8f17VJHAt6u1vbv7Qi2JaD/GmarYOBHquxobvI3VJt9e+rlN9/9odq9f3lYRY2aNE5OXHymHHn6iZIzPN/vb3W4sOaf/5Hf3XqP7K2uNVT+uFlT5aqf3iTFR5QZup+bEEDA/gIEAPbvQ7u0gADALj3lgHoSADigE2kCAgjYVuDhzV55udJ/AKCn8Osj+D5dlBywfUaWAvj78RHD1CaBanZBlsnH+5nZETvWbZJffPX70li311CxM9RX/tOvuECmHDVbkpIDm3W0tclfH3laXln2pOETAkZPGS+X3nJj31GAXAgg4B4BAgD39HW8W0oAEO8ecNHzCQBc1Nk0FQEELCegTwC4T50EEOgb/jGFyfIdNVXf/xwAEX0qwBK1IeDW5uBLAQ5v+IKCZLlJHQFo5at80za5//qbpXZXZdBq6oH/GVdeqAb+cyQxMfixhbs2bJHnlv7W72kDgR4y47gj5aIfXCel48ZYmYu6IYBAFAQIAKKASpF+BQgAeDFiKkAIEFNuHoYAAg4V0IP453d1ylM7OqVMfWG/aZZHcj3BB6Sb1HF+d6zukNYu/xFAuvqQffPsNJmWE3it/otqQ8BHtvgChgj+uM8fmyIXjPVYuif0l/rH77hX3nn+L37rWXLEaDn7mktlwamflpTU4G3p9Prkradflud+uUxaG5sNt3vRly+SRVddLOnDMgz/hhsRQMAZAgz+ndGPdmkFAYBdesoh9SQAcEhH0gwEEIibgB6+6135X1S77fcP5fuP4fPoufwBrpbOXrl5ZYfsVOv5A136a/13ZnjEozbu83dVqQ3+blJl7PMZ2wvAyNKCuEEe9uD6qhp57PZfyOq33jv4F72Z3/9c8nk54QtnSnZ+Xsiq7imvlid/er+s+Ps/Q97bf4MOF77wva/JrOOPDjmrwHCh3IgAArYSIACwVXfZvrIEALbvQvs1gBDAfn1GjRFAwDoC79V1yc/X+8TX8/EgXA/XF6sv7ReG+NJ+/yavvFbtfx8A3UI9YL9qcqqcWup/XbuePXDzig7ZHiREGCiVlZwgt6v1/2Ozgs9OsIqungmw5q3/yJ7KaikoKZKpx8wLuLnfwDr39PTI8r+9Jc/+4rdSs7PccHM+9dkz5LwbrpTcwuGGf8ONCCDgLAEG/87qTzu0hgDADr3ksDoSADisQ2kOAgjETEAP+u9Uu/GvaRj8FV8fw3fTzDSZmht4sL2yoVt+on7fEXgSgAxXJwEsmZUmY9TSAn9XsOMED7/fyLKCmOFF6UHe9g610d8f5c+/fcLwRn989Y9SZ1AsAjYUIACwYafZvMoEADbvQLtWnxDArj1HvRFAIJ4CoabxT85JlFtmp0tGgI3pfd296jg/r6zbF3wjv3Fq8L9kTuqgfQWa1dT/m1a2S3mrsSUA2ipUneLpOdRn6xkDf/zZr+UfT7xgqKi0zAxZeME58j9XnG9oSYGhQrkJAQRsK8Dg37ZdZ+uKEwDYuvvsW3kCAPv2HTVHAIH4CbSrcfsSNQDf0uz/E76RpQBv1h44DUBlAUGvMcMS5Psz06U4/eP9AP5c2SnL1CaAA39blpko9d4eaQ+wssBIneInGvmTu7u65C+PPCVP3/2goUL08X7nf/trMu2Y+az1NyTGTQg4W4DBv7P718qtIwCwcu84vG6EAA7vYJqHAAJREXhih0+eVrv/Bxq/h1oKYHQWgK58mjoQ4ITiZCnLSJRtat3/O7u7D9l7QN8zNz9JZuUlyWPbAp8OEKpOUYGKcqHr3nlf7rt+iaFp/wsvPEfOufbysL769/b2SlN9g5Rv3CoVH26TXRu3SGvTx6cKZOZky5ipE9W/JsiY6ZNlmNqwMCEh8CaQUeageAQQCFOAACBMMG43TYAAwDRKCopEgBAgEjV+gwACbhbY29ErS1Z1SFVb4IX8M9SAfMmsVAl0KsDGxh65c606ElCdDDDUS58ccJHagHCJOh2gJcARg/oZoeo01HrE8vehjg3sr4ue8n/h96+VY888NeTxgfo3etBfX1Ur7//lDfnXS3+Tys3bDTdr0vxZctIXzpa5C4+TtAyOEjQMx40IxEGAwX8c0HnkQQECAF6GuAoQAMSVn4cjgIBNBUJN49e7+V82wSNnlqUEbOHzuzqDfrU3SnO+GvxPyUkKubmgkToZfWa87yvftE3uv/5mqd1VGbAqevB/2a03ytGLTg75ZV6fIrBz/WZ56cHHwzpC0N/Dx86cIou/8ZW+EwwSE+1x+kK8+5PnIxBLAQb/sdTmWf4ECAB4L+IuQAgQ9y6gAgggYDMBPY3/x+u8smJv4M388lIT1IaAaXJEgN38dRl3rffKf+uDbwgYjKZ/l/+q1h65f5MvpGKBqtOtc9JklNo3wM7X5uVr5YcXXRO0Cad/6cK+I/6SkgPsyPjRr/dW75Zn731Y3v3TX00lWfTli2TRVRdL+jBmA5gKS2EIDFGAAGCIgPx8yAIEAEMmpAAzBAgBzFCkDAQQcJOAkWn8RxUkybemB14KoEOAK99rF727fySXnv7/nRkeeVbNJnhK7Utg5FpYkiLXTvWInVerGwkALlVf//WU/ECX/uq/5u1/y//9+AGp2VluhC7se44761T5wveuCWvvgbAfwg8QQMCwAIN/w1TcGEUBAoAo4lJ0eAKEAOF5cTcCCDhLQA/BX67olBcruuTE4iS5YFzoQfIjW33yYnngDQH1tPsrJnrkjFGBlwIsWdEhaxq71fpzUVPVjZsOT0tQ+wykyRg1w+DhzV55uTLAMQCHFZmmPv5/V/1Obx5o16u+qkZ+9a07ZOvKdQGbMG7WVPnSnd+RUZPGD7qn0+uTN59+UZ75+cOGNhEcitN5N3xZzrjyQklMsq/3UNrPbxGwigCDf6v0BPUgAOAdsIwAAYBluoKKIIBAjAX04P/RAYN5PXC/anKqnFoafPp4o69HblEbAu7aH/gL/sCBur9m3aZ+v7JBBQDqvxJ61YMNhAA5Kk/45vQ0mf3RIP7ONV75oN5YAKDrYPcNAXu6u+VVdQTgUz/7ddA3JVPtzD/n+KNl8lFzZERZad+9XZ2d8t9X35S3nvlzTN4yfQLBF75zjXjSUmPyPB6CAAKDBRj881ZYSYAAwEq9QV2EEICXAAEE3Cjgb1O/EepT+R3zUqVIfzIPcr1X1yU/X+8bdDzfwJ8EWwrQHwDo+w/GCAFmA+hsYIFaVnC1CieGq/X8/dfAMvr/sxRV7c4ABxXogOPrU1P7jhi066WP6Ht0yV2y4vV3DTdB7/Kvr0iO65umNvWbc8JxMmriOMkrGi7D8nKkvrJW9u2uk/dffUNWvfneoNkEeiPCr/z0Jpm/8JOG68iNCCBgrgCDf3M9KW3oAgQAQzekBJMFCAFMBqU4BBCwtID+in/TCq9U+jnWz8h6+eVqI8Cfre+Q9iAf4APtwO/r6ZXbVnllvVoCMPAapsblZ6kTBHa29kqXukcvDZiSnSTHFyWLnlEw8GpXP12ysl22NB862j93dIq8ubtL9nn9z06YnJOoNilMlwz7ZgDqyL4aeez2X8jqt94z9I7pACBBT7EwMMtCF1hyxGhZ+MVz5KjTTpKc4flBn1FXWSPP37fskM0EcwuHy4Xfu1aOPO1ETgQw1EPchIC5Agz+zfWkNHMECADMcaQUkwUIAUwGpTgEELCswL/ruuVuNYD397Vc77L/vRkfT7U/vBFGBv/9v9FlfUtN258//OO14A1q87+b1B4A1YeFD7meBPnf+elSkh56pNrS2Ss3r+yQnfsPDQCumeKR/WpfwMe2+T6eWTCgATqUuGZKqpxUYuMEQLWnsW5v31r+fz4XfEr/ga//avgfmlT00oGzrr5ETvj8IknLML6Lv/6/nY/f8fNDZiXoWQC6rFMvOU9SUj2W/X8HVAwBpwkw+HdajzqnPQQAzulLx7WEEMBxXUqDEEDAj8Br1Z1Bj9AL9KU8nMF//2MP3w/g9ZoZAtNRAAAgAElEQVQu9WyvqMMADrlGZybInXPTJVsFAaGuYAHAcSNS5LbV7fJhk/+1ABPUrILb1bGAdp4FoH30pn4fvPaWvPybP0jl5u2DyML58j/juCPl8zdeLWOmTQxFf/Dv+kSBDe8tl6fuekDKN23z+7vFN14lp11+fshjCQ0/lBsRQCCgAIN/Xg4rCxAAWLl3qBt7AvAOIICA4wU2qcHxHas7pLXL/1R5PQRfPDZFLhz78dfbSAb//ZBZyQly6shkSUlMkL9U+qTJz+l903OT5JY56vhAdU+oy98sglT1u+/OTJV5arbBB3qJwtoO6fCTAYS7F0BXV6esXf8P+fOffyFV1RtFD3wzM/PkzDNukOOOvUA8nrRQ1Y3q373tHbJl+Rr514t/k1XqiL/WxuYDz1Nf//sm/4fgPGHxItED9WG5OYbr2dywT155+En5y7L/C/obvRzgq/fcIlOOnGO4bG5EAIHwBRj8h2/GL2IrQAAQW2+eFoEAMwEiQOMnCCBgG4E2tXY/2Fdy3ZCBSwGGMvg3inKaOjbwqknGpovXtPfK95e3S6NaTtB/DTzqT/+nd6/3yjtqPwB/16z8RLlJHQsYKmyoqdksyx69Xsor/B+9N2vmyXLFZUslPT3LaDMPuU+HCRWV62XN2tekra1JikaMk7lzT5ec7MKIytNf/dtbWqW1qVnWvvt+3zIB/e8DXXq3/s9/62rDU/6NfPU//FkX/+B6Ofniz0XUHn6EAAKhBRj8hzbijvgLEADEvw+ogUEBggCDUNyGAAK2EzCyk/+4YYlyltpY78HN3qAb/umBdFKCGnweuq+fYRO9e/+Naq+AowuNnRvvLwDQD9N7AJxSqs4LVNe2lh612WCHNKv9Ag6/dLhx8+w0mZYT+HkbNr4tv132ddnf2hC0HScv/LJ89pz/J0lJxvcV0AP1bdv/K0/98ZZB4YIOExZ/dokce+z5Ee3c31/Z//z5H/LAjbcFrPvUT8yTq37yA8krNhY2GP3qP/CBw0uL5dp7b5dxM6cYfhe4EQEEjAsw+DduxZ3xFSAAiK8/Tw9TgBAgTDBuRwABWwjo3fh/uk6tI68PspW/gZboL+9Xqi/3eamJIU8GCFTcqIxEuVMdP5jrCX78YP/vjQQAetj/y40++UeNn/UG6m+nlCb3bQjo71qz9u/qy/910t7eElKgrGyaXP/1JyRr2PCQ9+qBv55N8Myzt8vmLf8OeH9iYqJ8/rxb5IRPXx5xCPCvl16TB799R8BnXHrrjXLSF84OWedIvvrrQkdPGS8X3/xNmThvRsRtCFk5bkDAxQIM/l3c+TZsOgGADTvN7VUmBHD7G0D7EXCmwMbGHrlTrZVv9fOV3EiL9Zf0qyenyqfVUX36+nNlpyzb4hu0wV+wsvQS9UvGe+TcMQe+3Bu5mvVJAuoYwHJ1ZODA6ysqiDhdLSXov/QpAUvUaQH+ZgEECh0aGqrkvgcukerqzSGror/6f/68W+XTx18SdJDbP/B/7oUfyubN7/XtIxDqSs/Iluu+9riMGzcv1K1+/x5qBsBVd90sx555StCyI/nqrws8+oyFfZsKDi8tiqju/AgBBAILMPDn7bCjAAGAHXuNOrM5IO8AAgg4UuCRrT55sbzT77F5wRp8+OBf36uH48u2eOXlii7D5QU6cSDYswOdArBoVLKajfDxV/1gewH4W3bQ3d0lTz9zu7zx1iMh+zo/b6RcftnPZeKEowMO/iMZ+A988HHHfkEuuuB/w1pe0P/7/8/edYBHVW3dBekJJQklECBA6CSEKtKUXlSkSA0CEjoGkCqCShOVZ6VFkd5DFxCUXpTeO0gnQCCUNEhP4J09GEgy9869M5lJZib7fM+nzzlnn33WuXz/v9fZe+2b5y9j2qCxmpaBUqP1gO74YEhvSYX+lORknNt/FCun/oL7t0IUsUidQK0EPxjcGw2FsCC3/1MNG09kBFQjwMG/aqh4opkhwASAmV0Iu6MeAc4EUI8Vz2QEGIHsQ4Ba7D1OeI7nL3LBTjyxUys+OTH4yMTnmHw6ATfEa7naQcH/8EoOqF1Iu+6dgu5FKkmFjC0C1e5P3Qu+PBmv5XOtgrZC3C99Wv/FqBRNx4M4iUqHJkVtMVScI3Xcf3AVP0/3R1RUmE5XSPyvR/fvkC+vdP282lR/pfP6+jRBv76/wNHBRWmq1u/UDWDeF//DyZ3/SK51dHFGt7GDRRZAi1fBOq3598Q57Ar+HecFAaDPqNaoHj4Y2kevVoL62Oe5jEBOR4CD/5z+BVj2+ZkAsOz7y/HeMwmQ4z8BBoARMFsE7sQ+x2KRgn8qPCVdGj61yKtb2AYB5eyRnxiBDEMflX8XsX6UjwOqu8sL6BEJsCM0GQuEeKBUKz7aPr/I1B8hhP+q6rCjC2gS+KNzph1eLrkwpboT8tm/PiN1PBgv5l6L1lYoJJHDr2o4wkW0KaRx6PAaLFoyQuf9vtWgGzqJ+nwHe2eteZp6+Uv7sHHTd7KdA/T5eFq1HIx2bT41uIb+xK79mPPpFMTHxMpuS6/2XhXKIjLssV6v/akGaX2bgT3RqHNr1d0E9MGA5zICjMBLBJgA4C/BkhFgAsCSb4991yDAJAB/CIwAI2BOCNCL/4obifhDpN6TuJ/coOB9oKiTf+u/mv2081bcTMSam8qlADUK2OAzXwfY2yg0mBfGiZD47d9EXIhIeVUSQKvK5M2NTwSJUEKI/xk6fruSiL+E5kDaQYE8qftXzJ/ebrA42ypxtowjn8DjG0EAFHd5OX/lqvE60//l2v4lJMbi7Jkd+OPPaQgLu2bokdKto3aAH3X/weAWg2SMUvn/WrgKa378zSg+ZTRSrnoVdBs3BKV9KxhMUpjEMTbKCFgZAhz8W9mF5sDjMAGQAy/dGo/MJIA13iqfiRGwPAQSRfQfdDkRf4ue9/Kh/+tzUcu+XmXt0onl0a9k54cLCTj6WHcvPwrgW5ewRe9yDrJlBRlRfBL/AifDk0VWQi5NcF5SvLwr0we67+JPEfzPESRAxtGltB38S9un+9eUKfC/s/Fa2QiUGTGmigOI1KCxPHgs/v5nmezGnTqMB7X9o0Fp/hERofjnwArs+3spYmIijPbxGCP4T3UmPjYW636eh+1L1xrNPyofaNb9A7Tu1x1OebQzIaQ2ouyIZ5FReHDzLp6EPsCTBw9ha2eH4uVKw120Iixcohhs7dULQRrtMGyIETBzBDj4N/MLYvdUIcAEgCqYeJIlIMAkgCXcEvvICFgvAoaI7hEaVMM/SqTf1/wv8E1FSK0eAAXvbbzsBJFgn+lA3tDbOSuyCr6hoD4DX1E2nw0mV3OEcxp5grC45/hMaAZEJGhTJIEV7UVLwJeB585dc7FGtOiTG/Z2Tqjq1xx29o4aNf/HT+7o5T51DXijVlvcvn0O9x9IdxmQyzLQa6MMk5MSEnHkz11YP3OhJvjOzChaygtdP/sYfm/XAbUr1DUo6A+9dhP/rP8LZ/Ye1lliQKUENZo0wNsd3kOZqpUkxQkz4zevZQQsEQEO/i3x1thnKQSYAODvwqoQYBLAqq6TD8MIWBQCex8kY+alBL3a7qUesJhIv6dAmYT40o7bQgxwsgis6dVe18huEiCcWgGKoD5UlBmkHVSZ0EdoHaRtByjXNYDWpSUAbt0+g2kzuyEuNtro30H5cnXQssXH+GPLT7h167SkfVME/2k3insao1H3P/O3CMZv3Mb1MxdRslI5Tbu+gp5FcHTrHtmuAWTHt/4b+PDzofD0LqkY+F8+ehpb5q3QW0yQDJOgYPshAUJQsDyXFhj9S2SDloIAB/+WclPspxoEmABQgxLPsSgEmASwqOtiZxkBq0CAAnQSt7uXIQBWezgK4DuJdPluGdLlaT2JAn5/Xvt1PaNtCrbbiUyA7mWyJxNghiA/dt/XlvfP2F0gmsiCU3EIidGdAZCcnCTaAE7E3r+XqIVRcV4xzwro2uUr5M1bEHPmDURoqPzLf8BH0+DsnF/RpikmHN++DzOHfilrupFo7ddp5ADkcdXtH7UdXCtKDv5ZvyVTblJGQLcxgaj7fnPOBsgUkrzYEhHg4N8Sb4191oUAEwD8fVglAkwCWOW18qEYAbNFYNOdJCwUiv9q6v7lDlFcZAFMqeEAV3vtVO6VQjhv5Q0hnKdQrE8kQG/x4v5e8ayv3z72OFkQFYmSwoee4myfCrHCUkJvYIvQC1ggsCKxxLQjowYA/UZ1/bPnDpB9pVf7Qbi7F0fHDz4XJQMtERl1H7Pn9MOdOxcll/tUboReH/0k21aQFsUnxODe3UuIfvYYz1OSYWtrD4/C3ihYsKT458xhn5yYhNU/zsa2xWsk/WvY8T34fzZEZ70/aSJcPXkeS7/6CSGXr6uFSec80hroNKwfGvu3ZRLAKIiyEUtAgIN/S7gl9lFfBJgA0Bcxnm8xCDAJYDFXxY4yAhaNgK7WdhSvN/e0RU/xKk9j4bUk8Uoure7vKLTvxvk5ws9Nu6Xf/bgXGH40FnHigT2XmZIAunCgs5PbDuJoCUInQIoocRPtAqdUd0Sx/7oApH4UkVFhmDc/EFevHdH7O/HwKIv27cagik9TTWBOhELQ7ADZ4L9EicoIHLgQbm6e6fai+vlHj27h2PGNOHJ0PR6Kf5Ya+fMVgn+XKahatZViTb7cYWIio/HbmK9xZt8hySmj5/+oSf+XG+TrkS27sPTr6SBbxhxEAgyZPhm+DWob0yzbYgTMEgEO/s3yWtgpIyDABIARQGQT5osAkwDmezfsGSNgLQhcjnqOr87EIyZZO6xtIFr8jRQt9lJjdpox61IidgkSQGqkrYFP+zsRAGNPxCFCpM/nIiMKJICcsKCpMc+MDkLdQrb4VHQBkDpaYmI8tu/4Fdu2/4rEpDidxyBxPz+/FmjZfBBKevm9CsSViISMwT+9oj96fBsHDq7CocNrECWICDWDxPhatRyC9975xKBsgKcRUZg9+ivZev2AyaPRUJQA5JJggsjnw5t3YtHEHxEfE6vGXb3nVG9cHwFTRiN/AXe91/ICRsBSEODg31Juiv00BAEmAAxBjddYFAJMAljUdbGzjIDFIbAjNEnT+i/jkEpppzm3hLDf+FPxiE7SJgyohp/U/DOOtCr7mlXiv5QyASqIFn8TqjqlU+A3NbjUvnDy2QScF10B9BnUDnG0rz3eKJimXYCEgZiYSJw4tQUnTmxCROQDvBCv3blz2cA5jysqlK+HypXeRulS1WFn55BudVzcUyxYNBRnz+2UdCt/fg8MHrQIXl6+ooVgJI4eW4/dexbKvvQrnY1IgB4ffo96dTsrTdX6XSkDoIAQCGzVqxNqNW+I/IXcX6Xjvwr+J4jgX7QbVDuKl/dG7ZaNUaZaZWHLBglx8aJLwCEc/GOHLInwSdC3qNG0vtoteB4jYFEIcPBvUdfFzhqAABMABoDGSywPASYBLO/O2GNGwFIQmHclAZvvaovfuYqU9m9rOqGoU/o37cTnLzDpdAIuRGoHya2L26Jv+fTBK+Fw+FEKfrwQj6T/RPbFQ6+GBZB6BU7FTW5/U+OqtnNBWj+aFrXD4EqmES8kMcF1v08RAf0C2eC/b+9ZcBUkwI6dv+HAoVVIEXX9mR0lS1bFJ4FL4ZLHTS9Tz1NSsG76fGyes0yvdUQAaL40JWboP6uk7v9uX3+UreajVdOvlEnwwZA+aBv4kV7+8WRGwBIQ4ODfEm6JfcwsAkwAZBZBXm8xCDAJYDFXxY4yAhaFwHfnE3DwoXbAmNc2FyaLmvbSebVF/SaJjgGnwrUJgP7l07fMSwUiWIgArrqZvmyAOAAHYToxfee9V9iR4N5XYv+8dgr1AiZAm872w4UExEhkOWTcrpZ49R9R2cFkmQp79y3GqjXjQbXxGQdlCrzbaghu3z6Ls+d3Ss4xFB7SHxg5fDVIF0DfceHgCcwY8rnqNH59gn9S9PcfPQh1WjeHnYN2tkmqr/R/M38dNRlXTpzVcr9Z9w7oKmzoWq/vmXk+I5DdCHDwn903wPtnFQJMAGQV0ryPWSDAJIBZXAM7wQhYFQJywbydCM5H+jiiTiFtUT+pNXLzKdAnjYGToh1gxlHFNbcgGGyw9V5yOvX9/EKIfoTYu6q79t5ZBT5pI/wg2hc+TpDujUC0xNtCI2FABdMF/yEh5zHr116q6/eNiU3jhgHo1HE8SJNA35GUkIi10+Zi68JVqpa+JAAEogpcj1fFMujx5QiUq+GrM3uEMwBUwc6TrAgBDv6t6DL5KIoIMAGgCBFPsDYEmASwthvl8zAC2YvAb1cS8ZdobSc1qANAYMX0Kf0kFvjlyXjcEFoAaYecCv7jeCEAKOY/itd+wX5HtPsbILIGnomX9n1hySCtgGJOudG2pB3yZ8PLf0YMSBNgR2gy/hQExYO455rWf84iHq6Y3wZdS9mhvPi7qcbTZ08w65demW4hmNa/woVKIZ940b92/ZhOt+W6CehzVqrj/+O3Zdgs/tI1KFinoaschH739quEnuOHo7RvRZ32aN+9qzdj0+wlsl0EWANAn5vkueaOAAf/5n5D7J+xEWACwNiIsj2LQIBJAIu4JnaSEbAIBBZdS8SGEGkCoKBDLnxdwxEeIihPHTefvhQBfJqha4CPqw0mVHMACeKlHbvvJwuRwQRN8Jx20KwhlRzQpKj+L8wWAWwmnKSgeMOm77B126xMWHm5lIL+Rg0/QvVq7+DCxX0aPQESFZQb7m7F8PGgBShRvHKm96ayhctHT2PbotU4vfegpD016f8kHNh/6lhUrF1dp0/XTl/AMtE+8Oa5y7LzKtetif7/+xxuhQtm+nxsgBHIbgQ4+M/uG+D9swMBJgCyA3Xe0ywQYBLALK6BnWAELB4BenmfcVE7QKeDUZDeqbQdupV+XWu96U4SFl5NJCH/V4PmBZSzR5sSInc/zSDBwCln43E2XPv1X5fGgMWDmskD3Ll7EdOm++NZTLhBluztnFCnTgc0bdIXHoW9RcAfjdXrJuHIkXU6dQKKFC6D/v1no5in7ld2fZ2iID/qcThCLl3DnX+v4/alq4iJitaYiX4SgZDL13Sa1NU6MHVh6I0Q/DpigrB1XdaWo4szAiaNEvoBzfQ9As9nBMwOAQ7+ze5K2KEsQoAJgCwCmrcxTwSYBDDPe2GvGAFLQuBezHN8IV70IxKla93ziVT8CdUcUUaIAcYKrcDxQgDwWnT6en6pTAHC4GJUiqb+P05ClL5cvtxCZNAJTqbLoreka3jlKyn4Lw8eiwMHV+rtv7t7cbRo1g+13/gALi6umvVhYTcwb0EgQu6c12nP07M8BvabCw8Pb733zcyCrSI7IHiqfKaD2hd7yjD4eeBnOl3pNHIA3gnootU1IDP+81pGIDsQ4OA/O1DnPc0FASYAzOUm2I9sQ4BJgGyDnjdmBMwWgTgRnx8Syv7HhfBesniFL+qcG81Fqn1xF21Ff12v9KkH9BaK/ONFev9p8ZI/85J2toCUVgDVz08VHQakxP/IbheRWeCfJrPAbMHMYseehN/BT9O64vHjENU7e5XwRds2o1GxwluwtX2dhXHx0t+Yv2CIYiZBubJvom+fIE0rwaweG4MWY/3M+bLbdhjaF+8P6qGoEfDo7n38NnoKrp46p2WLXv7bDOyJFj07yir/Rz0Jx6VDJ/H4fhgKFvWAT/03kNctf1bDwfsxAooIcPCvCBFPsHIEmACw8gvm46lDgEkAdTjxLEbA2hGgF/rgmwnYdi8lnao+nVuXar1UWn9GrMqKDIBnou7/QVz6TIG0GQJp1/whSgVIXyBj7T/NoTXUYpBa/fFIj4Da9P/cuXPDz7cZ3n13GIgASCuiRyn3Bw6txKpVE5CYFKcT4qpVW6JXjx/h7Jw9wa4SATDg+y9R7/3mqj6Ty8dOY9GXP+D+rdfkSfmafmg3OACV69SQJBGiwyOwbfEa7Fm1KZ1oYNFSXugwrA9qtmgIwpoHI2AOCHDwbw63wD5kNwJMAGT3DfD+ZoMAkwBmcxXsCCOQLQgota1Ldap2QRuM8hFifTavxfqeCKV+Su2/F6tdq690mKZF7TC4kn26Dm47Q5MwT3QXkBD+15hrINrnjRQ+KHR9U9raKn+PiYnE7Dn9cOXqYcnzUVu++nW7oHmzAShcuLTWnOTkJOzcPQcbhYggifDpGm816CZa/U2Ag71ztmG5f8NWzP3sG9n99SEAyEjc0xjcuXIDKQKHQsWLwl285ksF8NSq8Pj2fSACIi1hkNYRyhzoNKwfGvu35bKBbPtCeGNCgAN//g4YgdcIMAHAXwMjkAYBJgH4c2AEciYCSgF3WlQo6G5dwha9y6UPwH+/nYQl19OL+ymh6S66BEwW+gCppQX02r9c2NgoXv+lXv7JnlzGgNJeOel3qbp9Fxc3NGkUgMbir9T6/oyYUPC/5a/ponvATJ3BPwXETRr3Qfu2Y9OVDGQHxldOnMOP/UcjPiZWcnu1JQBqfafsiNsXr+D3mQtlOxNkJAH6f/cFajZtoHYLnscIGBUBDv6NCicbswIEmACwgkvkIxgfASYCjI8pW2QEzBWBLXeTsECo8ssF3FJ+U6u+0b72eKPg6xZ8T5NeYKLIArgu2vypHXUL2aJnWXukCJ2Bw4+TseVuMiISpMUEyaZUVwG1e+W0eRTM37p9Co8e3dYo+Xt5+ekM1imw3btvIVavnaQY/Ldt8ymaNemf7cE/3WnEw8eYM+ZrXDx0QvKKy1WvggHff6F5zc/sSIiLx+7gDdgQtEiWcJDao+Pwfnh/QI/Mbs/rGQG9EeDgX2/IeEEOQIAJgBxwyXxEwxBgEsAw3HgVI2BJCPwpgv9F15K06v3VnKFGARt8WdUxXRr+mfAUIdwnrdqvxqbSHKnyA6U1/Ls6BM6e24G58wJ11vzTy3/HDl+iccPequraqYTgXuhlnBO2z13Yg/v3r4iWgk81DlEpgrt7MZTxroU3arVFhfL1YGfnoM7ZNLOIuNhGnQD+FyS7tmm3dug8aiAcnQ0vVXgYEorg74Jwcuc/evlIe38wtA/yuGaPRoJezvJkq0KAg3+ruk4+jBERYALAiGCyKetDgEkA67tTPhEjkIrApcjnmHIuHjHi5d6Q4SbS96fWcISHU3qBM0MyCtTsn9pJwNWeBdXU4KXPnJCQ85j1ay9ERYXJLqPgv7Oo92/UMEBRUT8u/hn271+Ov7YFISYmQpUrTk55NWUFpE3g5JhH1ZrUSboU/FPn0Ct8q15dZFX85TYkguHcP0ex4puZsrX+UmtJBLBt4EeoJUQA7Rzs9ToPT2YEMosAB/+ZRZDXWzMCTABY8+3y2YyCAJMARoGRjTACZoVAZOJzTD6dgBvP1KfrZzyAo4jDx/g5orq7TbqfiE5YJur4N4TI1/HrC0Zhsdnnfg4oyar/+kKnOD8+IUa8/H+M8xd2Zzr4T0yMx4GDK7Dxjx9evfQrOpBhgrtbMQT0+hnlytZRJBpSl1KQfnjzTiya+KPO1Hx6jSdF/3zubqrcSklOxp7gjVgzba7qlH8S/mvq3w6tendRvY8qZ3gSI6ASAQ7+VQLF03IsAkwA5Nir54OrRYAJALVI8TxGwHIQWHEzEWtuJkHq7d9RxPPvFbfTCPOtE8J+d2OkSQI7QQCM9HFEnULpCQBCgeyuu52IFTeSIMr7MzVK5smFsVWcUMRJWfOf6t4TxOuzk2hJx63X1MF+6vRfmDNvoM66/yaNe6ND+y901vw/fHQLixYPx/Ubx9VtrGMWlQd07jgRDd/uqZoEiI+NxeofZmPXig069y/gWQSNO7dGg3bvwNWjoKx9qvf/a34wfp+1UPV5fOu/gU4j+qNk5fKq/VZtnCcyAioQ4OBfBUg8JccjwARAjv8EGAA1CDAJoAYlnsMIWAYCt8Sr//hT8YiWSP2ntP4xvo6omP9lmj0J+k0Swn5Scx2EEOCYKg4gLQC5QQTCUpENYMigcP9NQS4MruiAPHbywT/VmV+8tA9/bPkJISFnNYEsBf/FPCuhdevhotd9cyYDZC4gKSkBCxcPw4mTm2WvyKdyI/Tr8wsoRV9uXLz0N+YvGIJnMeGGXLXkGn1KDlINRD0Ox9Ip03Fs6x5VflR8oxoq16mJstV9UbR0Cdg5vtQgoI4Cf/y2FPvWyOOSdgN69X+3tz9aBnTKlM6AKqd5EiMggwAH//xpMALqEGACQB1OPIsRAJMA/BEwAtaBwLwrCdgs1PYzDlL2H+5jD1LmTx30eD9RkAVnIlK05rvY5tKIAKaSBVLonBKigN+eiYdG2F/8lUv5EV9jhoiI3qI7QAMP23Qigxn3SEiMxfr1X+Pv/ctkX7D9qjRDj+7fIV/eQtZxgUY8RaSo+f9pWmdQ20CpQaJ8gz9ejIoV6svuqkY80FCX7e2cMGTwYpQvV1e1iejwCKycGoQDm7arXpNuovhO6XNV+616VSyDrp8ORuW6NfjV3zDEeZUREODg3wggsokcgwATADnmqvmgxkCASQBjoMg2GIHsQ4Bq/784mYC7sdpp/X7uufGFqOknIiDtoAwACuQzDk/n3JgiRADd7eWj+t33kzHzUoImoBJl2po+frn++3tGe2SlmLDZ1ssWDUXgb2+jmy0gNfnFy0bh1Kk/FQEtVaoaBvb7DW5unopzc9KE0NB/8fP0roh++ljy2C4ubhg+NBglSvhI/m5I8E+ZBCW9qsDTsyKein3Pi+4AqZ0BpDapWKEeBvafpzMDIeO6uGex2Cxe8DfPXa7fdeoZ/JNxEvvr9dUoUDaBPoN0C+KexuCFyFhxzOMMG9vXxJs+dnguI8DBP38DjIB+CDABoB9ePJsR4EwA/gYYAQtG4HLUc3wlXuRjktMX5lOoPUik2rfwTB+ExIm4f/ypOFyN1iYM6hW2xae+utu2Lbr2Ugww7aCd84mU/i6l7TRkgI0gHMrkzSU0B2zgJF9NkN6GCJ62bpuJDZu+VxzOao4AACAASURBVH0b1fxaICBgBhwdXFSvsfaJMc8iMD2oB27fPiN71MZC9f+D9uNgb++Ybs6DB9cwfWZ3hEfcUwVT+XJ1hI7AOBQv7ptOS4CEA//cOgPbtgdJZnGoyUKQcoBKQc7+fVhkA/yiSr2fAnIaudQ+/afZVB8SgPa5ffEKNv665FVLweLlvdFeiBPWaPYWl6uo+pp4UioCHPzzt8AI6I8AEwD6Y8YrGAEmAfgbYAQsFAF6yf/f2XjEZ4jn3cQr/pTqjigmhP/SjrC45/jsZDwiNDn8r4ccYZB2TqJQ/5skOg1ciNTOHnAV+31b0wlFVQj7SUFNL8c/Te+C0NArqm+Casp7fPg96tXtrHqNtU+kYHTDpu8EmTJL51Hd3Yujdq22KFX65Sv3rVuncfjIOkRGPlCEKH++QujW7VtUrdJCNrgm8cbFS4bj6PGNkvZaNv9YkBBjFfeSmkDigPvXb8XOZetliYDMBP+pe6ohAahd4e8zF+DAxm1arpKOQKdh/dDYvy1nAxh00zlvEQf/Oe/O+cTGQYAJAOPgyFZyIAJcDpADL52PbPEIPI5/gbEioH+UgQGguv9PhaBfxqT7w49S8OOFeCRlIAzoBX+yIAxK6WjLp0ts0MuFCAcn5NNRPqAL7KjoR/jxZ6pdv6bXnRiSTq7XBhY4mXQAgn7phZA759V7rynjkKnlSGOlXNk30bvXdLi7F1O0vXvPfKxaM1Fy3ttvdceH/t8q2tA1gVT9Lx87jb2rNuHi4ZOv2vpR8P/yu6f6lExtIVsOQCTE3tWbsWn2EsRERstuQiRA/+++QM2mDTLnCK+2egQ4+Lf6K+YDmhABJgBMCC6btn4EmASw/jvmE1ofAlvuJmHB1USk/Peo7ySy/j8Tyv9V3bXz7+UEA31cbTChmoOWXkBatDbdScJCsY9UF0A163UhTy/Gy4LH4NChNXpdkINI/x8+dAVKl66h1zprn0wigLPn9lOVUaH2tdyrhC8CBy6Aq1tRRfhSUpKxPHgsDhxcaTICIK1hIgNCr9/C9TOXcOnISZzZdwhJCbq7VVRtWBdtBvXEljnLcHL3Adkzpc0ESE33X/PTHJw/cEwRB5rQtFs7ISoYCPv/OhKoWsSTchQCHPznqOvmw5oAASYATAAqm8x5CDARkPPunE9suQhQQH74YTKCbyYi+UUudPe2A9XzZxy66v8/KmOP9iXtZEGIFU0GxgvxwGvR2un/tKh1cVv0LS+vH0Dt6WLjouHg4Cxbs08v1/PmB+LqtSMaPyjFv3SpGpo1l//dL9sVoFfPn1C3TifLvUATeR799BHWrp2MYyc2yWJHW6slAGgupf936DAe1au20tIQSD0G2Tt+fBOWLBuNxKQ4ydO1fX8U3n3nE6OfnET4lk6ZJpmSn3az+m1aoOtngcjn7oaIB4+wZPJPiiRAxxH9cOPsJewK3vAq20DpAGrKCJRs8O/WjQAH/9Z9v3y6rEGACYCswZl3yQEIMAmQAy6Zj5ijELj59LkQAIzH0wyCgWra/5H6f9DlhFdZBmmBsxMyAyN9HFGnUPqMAxJtu3HzODYKYb9r149qglAK6suXrwv/Ll+jiEcZLfxJQO7W7VMgwoBenPPmLagJUJetGIP9B4Il76tLp4lo0rhPjrpLtYcl7KgUYNv2X3Du3C6ZgFw59T/jftRNoM6bHfCG0BEoWrSchtShLI5Hj25iy5/TceLUZlnSwVARQDVnvnDwBGYM+VxngJ42+E+1+fjefUECTNNkDhhrVGtUD10+HQRP75LGMsl2rAwBDv6t7EL5ONmGABMA2QY9b2yNCDAJYI23ymeyJASikl5g7a1E7A9LQWTiC036PbX1KyVU9juXskfNAjaqy5y3hybjVxHEZ0zhV2r/R60GJ4jX/9vPpJL/Aan1sbFRWL1uEo4IYTkK/DMOah3Xu9cM+FVppngdlE6+RLQHJJE6qcEEgCKEmgl0DzGxEYgIv4+IyND//l0K9uxdiH+vGC/wVfLG16cJ+vX9xejdGzQCiEELsWHWIlkXGnVqjU4jByCPa36tOQ9u3cHSr6apTu2X24Tq/t/t7Y+WAZ3g6OysBAf/nkMR4OA/h148H9skCDABYBJY2WhORoBJgJx8+3z27EKAQu3NouZ++Y1ExEtn3WsCfx83Gwyv7IACDspqZzMuJYBe8jOOqsLGRCEAKGWB/Jh3JRGkMyA3motWg4Gi5WDqyJjKL7fOw8Mbw4YsF4JyxXXCrKs9HWUUDB28HJUqssiaId9qfEIM5s77GOcv7DZkud5r8uf3wOBBi+Dl5av3WqUFifEJWPldEHat2CA5tYl/O3QeORBOeeSD8tAbIVjw+f9w9dQ5pe0kfy9XvQq6jRuC0r4VDGo/aNCmvMjiEODg3+KujB02cwSYADDzC2L3LBMBJgEs897Ya8tEIFGo+c0VYns7xYu99Jt7+nPRC/w4ofhfPEPLv7SzdNX/VxdigROqpe8Jn7o2o8BgRkRdRPeAL6o4opLry3aDcXFPsWDRUJw9t1MR/HwivX/4Jyvh6VlBdi6lla9ZOxF7/14iOcfN1RMDB8zR6AREi04CHqKswMHeGZRhwEMZASUC4M3a7UWbxS5YvWYC7oX+q2xQxwx7Oyfx8h8ksj6aZ8qOrsX71m7Ggi++05rSekB3vC/+UvMiT2KCv46chJDL11X76eKaD20G9kSjzq1V7aHaME+0OgQ4+Le6K+UDmQECTACYwSWwC9aJAJMA1nmvfCrzQoAC/gVXE8Trv7rgP9V7b9G+b7xQ8Xe1fxmIZxzhonzgs+PxeJihXSDNKy4IhCk1tNfuDE3SvP5LLHllvoGHraj/f91uUFfrt7Q+2djYonPHiWj4dk/Zl1JK6d67byFWr52kU8RO6rz00ly/Xhc0bNBdlWq9eX0FWeeNEgGQ2q6PiJgzZ7dh7fqvER5+V28HiZD50H8qatV836Qv41GPw4UI4HQc27pH4yOl41Ng3qJnR9g52Cv6HfcsFpt/W4rNc5crzk2dQLX+7YcEoGTl8iY9m2qHeKLZIsDBv9leDTtm4QgwAWDhF8jumzcCTAKY9/2wd5aPANXp//avtNie0ukyBuNp59+Pe4FRx+IQk0EAkOZQ6n/rErboXe5lIE8kxPrbSVh1MwmJz+VzENxE2cGEqo4oJcgHGk+fPsaMWT0U+89TMNir5zRU9WuuM/hXUpJXwoN+J6KhWZN+eOedoXByzKNmSY6bQ+36/v5nmeS5a9ZojYCPpoGE+2gQEfDvlQPYui3olbCjEmDly9XBh92mSoo+Kq015Pf42Fgc2LAdd69cR/22LeFdtbJGfFJpRIdHYOXUIBzYtF1pquZ3evX3Hz0IdVo3V0UupBolLYYHt+4i6tFj2NjaoUR5bzjldVG1J0+yXAQ4+Lfcu2PPzR8BJgDM/47YQwtHgEkAC79Adt9sEQgTT+1fnkyQfKVX47SjiHHG+DmCUvozDsoAGHUsHuEJ2oJ8NJcC/6pina9bbhx6mIIbomOArvIDG7GgV1l7vF/idevAK1cPCwKgu0bBX264uxXDgP6/oVTJqrJzKEDafzAYa9ZMkm0jpwaPtHPKlX0TffsEwVVkBvBIj8Chw2uwaMkISVgKFvTCiGErUcC9hNbvkRH3cfrsdpw6/Sduh5zTlH/QoGC7YAEvVBECj5RB4FHYO9Mv4/RNUCeJQ4fX4sb143DO44o332iPN0UnAmMQO2paAaYFoM57TdFxeH8UKl5U9eeUkpyMS0dOYeMvi3HlxNlX66hVYIdhfVCzRUNVRIXqDXmi2SDAwb/ZXAU7YqUIMAFgpRfLxzIvBJgEMK/7YG+sA4Gl1xOxTry8Z2bULWSLT4UeQEZBP9IAoAyAe7HSBIC+e9YuaINRIvXfnpiA/4auQJKmqBGAS0iMxXqRZv73/mV6p/0rnYE6DlDnAdYHSI/U/QdX8fN0f0RFhUlC2K7NaLRqOSTTQbzS/Uj9TmUg128cw6rVEyQzS6hVZN/eQUL7wdsQ85o1VDawaPz3OLn7gKKNAp5FRLDeF7VbNlL96k9nuH3xCn6fuRCn9x6U3INKFToN64fG/m1FVoCtoh88wXIQ4ODfcu6KPbVcBJgAsNy7Y88tDAEmASzswthds0aAWu19IV7/70oE6BRivyEC7k6l7PA44QWWXEsEpfRLjUIiDeDbGo4o6Kit6T9RtPI7HS7TUkAPdOT0Bk6c3Iw58wbJWmpQ3x/du/1PMpBMDfRWBI/LtNicrqO0b/cZWrUI1OO01j+V2ixSGcCBgyslD5sV4n0ZN6bv4YEgJlauGY8rokWhVCvJ1DUlSlRG4MCFcHPz1PuyqFxg9Q+zZTsHpDVYo9lb8P80EIW91O/zJDQM66bPw4GN2xR9IxKg/3dfoGZT7mihCJaFTODg30Iuit20eASYALD4K+QDWBICTAJY0m2xr+aMwOFHKfjxQjySJB7omxa1w+BK9q9e9Z8IEmDS6TiExGiTAI4i+3+cKAPwE639Mo5VtxKx4kaSZLs/tdgUFgTD534OKPlf3X/adUolAJ6e5THk4yWi7V+xV8sosLsdchYbNk1VDPTkfKQ6f7KZkpKCSNHfXlewWFKUHnwSuBQuedzUHjlHzLtz9yKmiSyAZzHhkuel7I1BA+ahdKlqJsUjNfDfsPF/OHt+p+osEEOJncObd2LhhB8QHxMrey4KzN/r0w0tAzrDwUm6W0bGxUkJiTi+fR82Bi3G/VshqjFr1r0DugpdATWChaqN8sRsQYCD/2yBnTfNoQgwAZBDL56PnX0IMAmQfdjzztaDwCLxqr8hRDv9P69tLkyu7ojSedOLmO2+n4ygy9pigZSRP7SyAxoKdf6MY9f9JMy8lGgwaLqCfzKqRgQwf75CqFq1JWxt7TXzz1/Y86p2XF/HynjXwnvvfoIK5esLe3ag4HH9hm+wfcdsWVMeHmUxcvhqkB88XiNA2O3eO1+0+5skCwuVTvh3/QZv1Gxj9Fp1Q8QF0zpK5R2k8UAtINWOiIePMWfM17h46ITsEkr57/ZZIGo2f1t1CQS9+q/+cTYOb9ml1hXNPNqr/9SxqFi7ul7reLL5IcDBv/ndCXtk3QgwAWDd98unM2MEmAgw48th18wegSlnE3D8cbKWn14uuTCluhPy2adP6X8c/wJjT8bjkUSPvsCK9mju+VqcL9Xon3eTRIcBQQAIU9oFArohorT/T6s4ooiT7pUHD63G0uWjVb/cGnIxxTwroGuXr1C2zJvpAtHExHgsWDRUiNL9JWuWMwDkEScRP8Lv7LmdOq+FVP0/aP85Snr5ZYoIINLh0ePbovRgFf7ZvxwxMRGGfA6aNRm7FagxdHLXAUwPHKtzasDk0WjYqbWq4J/Oc+6fo1jxzUy9Xv3JAUNEBdWckedkLQIc+Gct3rwbI5CKABMA/C0wAtmIAJMA2Qg+b22xCFCrvUmnE3AhUrs+X44AeJr0Al+eisetZ+lrBuxEosBIH0fUKaRdAjDjUgIocyC1cEANCUBz3hbZBAMqOMBZhTYZBeGLl47A8RN/GP0+SF2+qWjp937rEZIvvRS4zpk3ULYLAa3v8eH3qFe3s9F9sxaDERGhCJodgDt3Lioeyd29uGix2EdkdLSAu1txVWQAdYi4e+8Sjh3fqPlG5IQHFTfPMKFLp4lo0riPXsv++G0p1v48V3ZNcdGeL3DaJHh6l1S0Syn/e9dsEvbm6SwnyGiIOgC0DfwItUQHAE77V4TZrCdw8G/W18POWTkCTABY+QXz8cwfASYBzP+O2EPzQkAumCcv89nlwjdC1K+4S/oSALk1LqJk4MuqjqiYP/186gIw/lQcrka/JAw0JIB4scyVS54GcHPIhd6i1V8DQQCoIQtSUY2NjcLCxcMUX5L1uQVKP//Qfypq1XxfVkRw2Yox2H8gWNZsk8a90aH9F5pyAR7yCISF3cDsuf0QGnpFNUx0P6TIX7RIORQpWh42uW0QGfVAQ8Y8enRbaDM8QLggFwwN+Enn4e23eiIs7BouXvo7nV8uLm4YPjQYJUr4qPaXJu5euRGLJ/4ou8a1UAGNKJ9P3Zo67cY9i8XaaXOxc9k61fuTrkBT/3Zo1bsL8rmzHoVq4Mx4IhMAZnw57JrVI8AEgNVfMR/Q3BFgAsDcb4j9MzcEdGUAUE1/YEUHNCma/vldrgTA0zk3pgjCwD1DycDNp88FARCPp8mvhQNF/C+CacBBJAsk/Jd8QPuVFun+rYrZorEQH0zT5U8v2IzZzi+Pizv69J6JypXelvWB0q83bPoOW7fN0ppDL/+NG/VGuzZjYG+vTsRNr8Na4eTHT0Iwd34gbt06rfN0hPtrDkkfmkgdaHR3Nau3Rpv3R2na4/00rSseP04vqmeorsONsxdFCcDniHz0RNYZeqF/r58/qjauhzyu+bWyHEhHgFL+j27do+5AYla1RvXQfkgASlYur6q0QLVhnphtCHDwn23Q88aMgAYBJgD4Q2AEzAABJgHM4BLYBYtCYJJo0XdKpkWfn3tufCGU/e1zvw6waO7/zsYjowRAvcK2+NTXQevsm+4kYeHVxFfp/6kTHITNMVUc4OuaG7EpL+Bqnz5zIDMgUnAYcuc8/hJB+dmz24VKv7bGgZJ9fVrQRYo+9vNE0Hr12pFXZknsz7/LFJGm3koreEutQacXZRen/ChXtjZc3YoquZRjfqdMjtXrJuHIkXWSmg6vg3/jB/4EMmkNdOwwXpNZQJkqN2+exM8zuiEhISbdHRQs6IURw1aigHsJve4mJTkZ62cuwObflum1LnUynV/z/3jqyKJJa9jFNR/aDOyJxl3aqO4mYJBjvChLEeDgP0vh5s0YAUkEmADgD4MRMBMEmAQwk4tgNywCAbkuAOS86LyHMYIAqO7+uq5/6fVErLudvmuAXLZArIi7xwuC4Vq0tsZAIWH8W5ExUNDRNEFcKviUCn7//lVEiDZ9ycmJyC1Suu/dvYQ/tvyk835atRwsXu4/VR1kkQbBrdunNJ0FqEadUtKlUv5JdX7LX9NFxsDMV8EtvTaTwn3HjuORLy93CaCL0QjbiXZ8a9d/o0m/Tzv0DYDV/EGkVH8/vxZo23okioi7Sxtcy7WZpHvrGxCEmjVbq9ki3Zyox+FYOmU6junxgp+Kiz7Bf7nqVdBt3BCU9q2g+lsmfO/fuI1DolXhjbOXUKBoYTT7sANKVCyj2obegPACvRDg4F8vuHgyI2AyBJgAMBm0bJgR0B8BJgH0x4xX5EwEDj9KwY8X4pGUXtPvFRgVRE3/hKpOGiG+yMTn+OKkEFOLTT+5uCb930HrFf+Y6C7w/flEUKlBxlGjgI1GM8C04b/0ne7eMx+r1kyUvXDqPT/8k2BNEG/MQYHV3n0LsXrtJMmXbU/P8hjYby48PLyNua1F2yJi5YzI4vhr6wzcC/1XcxZjEQAUwBfzrCQEHvvAr0pzuLi4SmJF2gQ/T/fXkEgZR6FCJTFs6AoULOClN87R4RFYOTUIBzZtV7dWfD/0J0nty/87vbuidf8PNSUEageVFuxYsha7gjekExUk7YBuYwejQbtWmpIIHtmHAAf/2Yc978wIZESACQD+JhgBM0OASQAzuxB2xywR0NXWjxymAL11CVv0LueAv0Q7v/kinV9k7KcbHUraoUcZ+3T/LlFMmixaDJ6P0H79J5uDhL5AC8/sCSSUCABDersrXa5S8J+63tenCfr1/QWODi5KJnPU74QfdQo4c3YbDh5eJ7oFnHtFBKgFwtW1iCatv3Klt1Cx4luaoN3OTrtsJaM9KiFZHjxWtA1cKblViRKVEThwIdzcPNW68moeqfjvW7MZ62ctQExktOx6fUiPAp5F0HX0INRq2VBVhwTaNO5pDPat24JNs5fI+kEkQK+JI1GndTPVJITegPACnQhw8M8fCCNgXggwAWBe98HeMAIaBJgE4A+BEVBG4LvzCTj4UL5OnlL83ytuh+NPUhCa4fXfXSj2T66m3S3gd1EmsESUC2i//QMFxZqvRfq/h5Px6v6VT/l6xt6/lyB45eeyS95+q7tQ/v9WH5M651Lwtk/suXrtREU9Ane3Yhgu6soLFypltP2t0VCyqKP/9+pBnDm9FWEPb+JZTLjmmC7Orpog31N0BMiXvxA8CpeBo1Me8e/dVAfDUnjdu3cZ02d1l+0mUETs06PHdyjj/YZBwTG9vO9f/yf2rN6MJ6EPtFzQ6B4QHaeQMkMp/92/GIpSPhVUXXt8bKzYd6voJLAe92+lFzmUMlC2ui8G/fAlChZjzQpVABtxEgf/RgSTTTECRkKACQAjAclmGAFjI8AkgLERZXvWhoCcsJ+ac7Yubou+5dO/ou4LS8bsfxMQJ8MpNBcv/9RhILuGXE13qj+k+j+g/xyjvMJT4Hbg0EqsWjUBiUlxikeuW7cTuvv/j1sGKiKV9RNItHH+giGvyIaMHqRqObRrO0ajA2HIIIHAqEfhuH/zDu5cuY5nkVG4dvoCQi5dRUzUU50mqzasi57jh6kKzunF/8DGbaoD/9SNazR7CwGTR3ELQUMuNxNrOPjPBHi8lBEwIQJMAJgQXDbNCGQWASYBMosgrzd3BCgt/2r0czyIe45qQr1fH1V9qtH/TtTqHxc1+/qMwkLI7ytR++9BaoFi0Gv/evHyv+pmkmTdP82RyxjQZ9/Mzo2Keqip6b7/QLrfvJNzPgwbsgKlSlbN1Fb6Bv8+lRuh10c/sRBgplBXv5gEGUm48dLl/bgmOjhERoSlW2wnWjeWLl0dTo75ULJkFRQqWEqQOLFYufpLUYJwUXYjEhSsVaM13n13mMhA8DYoIyCt8fMHjuH7PiN1HsxLCPQN+nECPMuUkp1H3+Pjew9wYMM2bF+2VmfJgZQRCv4/FDoA/Pqv/hszxkwO/o2BIttgBEyDABMApsGVrTICRkOASQCjQcmGzAyBkyI1f+blBEQkvEy4p7Z9bb1s0c3bXilj+NVJLkU+x5Rz8YhJkkralz6wf2l7dCltp9EEoPKA1TcTcePpc8m0f7JA2cs9hVZAe6EZkJ2DAqH1G77B9h2zZd0gHYDevWbAySmvQa7SHsePb8KSZaNVvfyXK/sm+vYJgqsQIORhWgTi4p9h16652L13IWJiIky2GWUE1HmzEzp3nJCp72hD0EJsmLVIp5/U4s//s8GSbf5IW+Dc/qMaVf/Tew/qfV6q/W8X2AtN/NtxG0G90cvcAg7+M4cfr2YETI0AEwCmRpjtMwJGQIBJACOAyCbMCoGdoUmYdyUR8RlU/NOK96lV2l8hAvg14vVePQWgHxS1C9pglI8D7ElUIJvHnbsXMU1kAaTWjku582bt9uja+Ss4O6tXUSc7+gb/tIbE6KhlYeog4qGkVxW83aAHfKs0gYO9czYjZh3bX7t+VKTxD0V4xL0sO5C+LSXTOpYQF4/gqbOwZ9Umnf6S8F+nEf1QuU5NzbwHt+7g1oUrIuA/gIuHThp8Vt/6bwi7/VGycvlMZzIY7EQOXcjBfw69eD62RSHABIBFXRc7m5MRYBIgJ9++dZ39hHh1/0G08JOrtac4u52XHbqLV3c1ITcp9/9wIQFHH2sr92cWOe88uTG+mnarwMzaNXQ9Belbt83Ehk3f6zTh4VEW7duNQRWfpqrq8g0J/pXOQGRAh/ZfoH69rpkSslPax5p/N8W9qMUrM50d1BIAan1RO8/FNR/aDOyJRp1bw9GZySe1uBlrHgf/xkKS7TACpkWACQDT4svWGQGjIsAkgFHhZGPZgMBTkar/5al43HqW4ek/gy9EAvQqay9a+dmpIgEiE0UpwNlEXIs2HglQwDEXxvs5oqQgAcxpxMU9xYJFQ3H23E5Ft+ztnFDYoxS8S9cURED6loe0+OnTxwi5fR7OLvlxV2QXJCW/fs1XNK5iAqWTN2ncB+3bjlVFRKgwmaOmnD23A3PnBaoqxzA2MO3ajEarlkMMekFPTkzC6h9nY9viNcZ2S9ZetUb10H5IAL/6Zxni6Tfi4D+bgOdtGQEDEGACwADQeAkjkJ0IMAmQnejz3plFgJT2Z1xM0NTfKw0iAXqXs9e08lMziAT4RpAAV4xAAng658a4Kg4o7mJewX8qDtRbfvbcAbh167QaaLTmvGzPJob4L/GPIsj7738YZE33IiIBqJ68UcMAg4JJE7hkESYfPLiG6TO7Z2nafyowdep0RNdOkw3WACA7x7fvw8yhX5oca3r19x89CHVaN4edgzbJZXIHcvgGHPjn8A+Aj2+RCDABYJHXxk7ndASYBMjpX4Dlnn/TnSQsuJqo+gBOtsDwSg6oXUj8g4rxMO4Fhh2NRYxoDPAyqNVv0BIfNxsMr+yAAg4GGNBvu0zNjowKw7z5gbgqlODVDAr6NYOOpQn69Ttf3rwFULFCfRQrVknTrz513Lt3CYePbkBY2DVZN4zVoUDNOa1hTkpKMtasnYw9+xaqOg5lelSsWB/V/FrC1a2I5n5y27wkzqIiwxARGar55/Dwu3j46LYm8+NOyAVEPX0IyihJHYULlcIH7caiatVWmS7biI+NxeofZmPXig2qzkCBfNmqPjiz75Cq+TSpzntN0XF4fxQqXlT1Gp5oPAQ4+DcelmyJEchKBJgAyEq0eS9GwIgIMAlgRDDZVJYhsEOI/wVdVk8AkGNEAozycUTNAjaKflJrwImnE3AhUpQCvHrZVlymmeAozFOHACo7MAO9P1VOJyTGYsuW6di5ew4oaNQa/wX9FPpn5pW/VKlqGNjvN7i5eUr6lZgYj/W/f6MzYG3RfKAILsfpTTyoAsLKJoWF3dC0fEwN3OWORzoL77cegQb1uxksuPj8+XPExEbA0SGPRtTRmCM6PEKQAHPwz/otsmYp8G/UsTV86tbCnwuCQe0DlQaJB3YY1he1WzbiV38lsEz0Owf/JgKWzTICWYAAEwBZADJvwQiYCgEmAUyFLNs1FQKXo57jDTUjcgAAIABJREFUqzOibV+yihqANE64idf4Mb6OqJhfOSV/0ul4nApPeZXargl+dRzIxS4XmhSxQcdS9sgv/tkSx4Ow6whe9TmuXDkkiABBfohj5Hod9WfqSGpb/d1/cFUTtEaJzASpQXYCBy0QaeX5MuVPTlh84eJezJjVQ+dR84vWi4MGzENpQc6Y8yCC4caZizi156BQ+P/3laulfCrAt34tlK5SUfPvgr+dhb1rNisepUazt+D/aSAKe0mTURkN0P4Pbt3F5aOnxF+nEXLxKu7fCtFMI/LBq0JZlKlaGVUb1oF3lUqwtVdXcqToqBVP4ODfii+Xj5YjEGACIEdcMx/SmhFgEsCab9f6zhYrHqnHiwDdELE+taJ8My4lYPf916/hFAc7i9f9lp52iBQihLGCfLDNnUtDJviJdH8S+bPMsP/190FBDrWK27b9V1wUwePzF7pFFtV+WWqDf7JHJQk/TessSgFuSJqnzgQjh69G/nyF1G6fY+ft3jMfq9ZMlD0/6Sr0DQhCzZqtLR4jKk3ZsXQtln8zU+dZHF2c0S6wF5r4t4ODk6PiuakE4fi2ffhr4SrcvSL9TWY0UrSUF5p1/wANPmjFXQRkEObgX/HT4wmMgNkjwASA2V8RO8gIKCPAJIAyRjzDfBAgHYCFQgdAvxyAl/4XdsyNz/0cdCrzz7uSgM1306fDi2UYIxT9q7srlxGYD1LKnsTEROLosfXYvnOupr7bmEOf4J/2pa4Ec+YNRFKSdCcBJgDU387ev5cgeOXnsgsKFvTCiGErUcC9hHqjZjoz9EYIfh0xASGXr8t66FWxDHp8OQLlavgqlpAkJSRqBAg3Bi1+9dKv79HLVa+CbuOGoLRvBcX99LVtyfM5+Lfk22PfGYHXCDABwF8DI2BFCDARYEWXacVHCYt7js9PxuNxgiEUAKCk0J8TCIDIiPvYKV6J9+1bYpIWcfoG/9SVIGh2AO7cuSj75Vau9DYG9J8jas1drPjrNs7Rrlw9LEoAusuSKS4ubhg+NBglSvgYZ8NstLJ10WoET50l60FR75Lo+/UYlK3uq+jlk9AwTfvBw1t2Kc5VmkDlAT2/GIY3hdCgvoKZSrYt8XcO/i3x1thnRkAaASYA+MtgBKwMASYBrOxCrfQ4QZcTsCNUQrRO5XkpE2CMaNNXJq+2JkDGEgAySQJ/40QGAKX8W/KIiHyArVtn4p8DK6RF/zIczsbGFrVrt8ezp+E4d15dUORTuRF6ffQT8uVVl6of/fQRFi0eAapb1zVaNv8YH7Qfa8nwZ5nvUVEPNXoK9x9ckd2zWdN+GlFFumNLHQlxcVj+9QzsWysvEthhaF+8P6iHYhB+7dR5LJ70o85MAn1xorKDXhNHihaDzRT319e2Jc3n4N+Sbot9ZQSUEWACQBkjnsEIWBwCTAJY3JXlOIcvRqVoxADjJDiAfEKIj9T844WWna5B4n39ytmjYRHbVzX8kYnP8cXJBNyNTV8D72qfC9/WdEJRJ8us9o+Lf4a//poh1P7nqgr8qc7+nVaDUb36e9i+Yzb27F0A0glQGvoG/1TvP29BIELunNdpmtTlB3+8WNNGkIcyAlQXv2HTd9i6Tf5lnFr/dekyCfXrdrXY4PRpRBRmj/4K5/cflQXF/7PBaNWrs07QSOBvzmff4knoA2Vw9ZxBHQcGT58sBAJfihXmtMHBf067cT5vTkCACYCccMt8xhyJAJMAOfLaLebQFOBPORuPs+HaQSkF9vUK2mD3g2SkKFQJUDhfQYj5feBlBw+n3Fh0LRGnqQNABiS8XHJhSnUn5BNEgCUNaq934OAKbPzjh3T92uXOQHX27duNQRWfpkh5niR6yU/CP/tXqDqyPsE/kQnHTmwSderjVPnl69ME/fr+wun/qm7i5aTHT0IwbUY3PHp0W3YVvf63b/sZGjfqDVtby1OvT4iL16T/71m1SfaM3n6V8OG4oaC/k/hhxmFI8E9if2Wq+6CotxdiIqNxatcBnXoBDdq/IzQIPslRwoAc+Ovxh5WnMgIWhgATABZ2YewuI6AvAkwE6IsYz88qBEipn0oBpIL8NwvZwEOk+f8hBAMNUwpIf4p6hW3xqa9xe5ybGqf7969gwaJPFF/XyY9inhVEev3nqFypoSZIio2NwqKlI3HmzDZVbvpVaYaAj6bB2Tm/zvmalm43j2P979/i+o3jqmw7OefD0I+Xwtu7hqr5POk1AgcPrcbS5aMVszfKl6uDD7tNRRGPMhYH38E/duA3kQWgNEpWKid0AHzgXtTj1dRnkU9x9M9deHJfuvVkRpv127bEO7394VnGCza2r0snSDhw75pNWPvzPMTHxGq54lqoAD4J+lqQEJWV3LSa35kAsJqr5IMwAloIMAHAHwUjYOUIMAFg5RdswceTS9enI1EWAKn9H3qYjM13kjNFAtCb/6CKDmjhaRm10vTqv2fvQvHq/51iuj+9+H/Q/jP4+TZ/9TpK7fjmzQ/E1WtHVH8dRCC0Ey/JlSq+BUrXTzso6A+PuCvIhO2iBGG+Xt0GiIzo3HECGjUMsNg0ddUgmmBicnIS1v0+Bbv3LFC0TtkAfn4t0Lb1SBQpUs5i8KZ2fat/mI1dKzYonjHtBCqToKFGoK+0SN/vNGIAKtepITs/JTlZQwD8OV86Y0ZNKYJeBzDjyRz8m/HlsGuMgBEQYALACCCyCUbA3BFgEsDcbyjn+iel2J+KRnMRsA+s4IAFomXgn3cNzwQo6JALX9dw1JQImPsID7+HxUtH4fK/+3W6SjX+HTqMR/WqrWBv/7onOtXkz57bD6Gh8uJxugxTwO7q6gl725ckQMqLZBHw31MkIuRsNmncGx3af2GR6enm8q3ExT0VmSBDNW0W1Q539+JCG6AzatV8HwULljR7/KPDI7ByahAObNqu9oiAhgAQ9J5CVU/9Ni3QefQg0Cu+0tCVjfDBkD5oG/iRkgmL/52Df4u/Qj4AI6CIABMAihDxBEbAOhBgEsA67tHaTqFLDDA1cC8oSgEWXUswKBOAYoNOpe3QrbS92UN37fpRzF8wVLy235P1lV55mzXph3feGQonxzzp5lHruHkLBiNKZABk9yAioUnjPqI+fazZB5/ZjZWa/YkEWLxsFE6d+lPN9HRzUkkdV1cPeJWo8ipTJDT0MlzyuKNdmzEoXKiU3naNvSDuWSw2z12GncvWS6bhp91P7et/jWZvodekkchfwF3R3ecpKfg9aCE2/bJEcm5OIAA4+Ff8THgCI2AVCDABYBXXyIdgBNQhwCSAOpx4VtYhECeU/sefisPVaG0xQAreA4TKf5sSdpoSgHW3ExF8I0lRGDCt9955cmN8NQe42pvv6z8FM2fO7sCiJcN0CuqV8a6Fnj1+0KrzpvXHT/yB5cGfqRLkM/XtEknRqcOXaPh2L0nRNlPvb632ExJjsX791/h7/zJFTQB9MChdujqGfLwELi6u+iwzyVwqN7l89DS2zFuhszOAWgKAnKT0/3aBveBTtxbsHKSJQLJ39p8jWDzxJ9lOAh+JdoBNurY1ybnNwSgH/+ZwC+wDI5A1CDABkDU48y6MgNkgwCSA2VwFO/IfAr/fTsLi64mSeJTNZ4PJ1Rzh/F/5/j9hyZh9JRExScrSgAUcc2G8nyNKChLAXIcmeD++CUuWjUZiUpykmxRQt33/U6H0HpAu3Z8mU434zt1zsFG0jFPT5i+PiztavzdcBJFLDS4T0IUlaQl86D8VZcrUMlfILdovfbsvqDlsubJvInDQAjg55VMzPUvm0Dkf3AzBqd0Hcf7gUdw4ezldVgD9uVFT+5/W2eLlvVHv/Rao2vBNFCpRDA5OjqC6/8f3wkQXgo2aTgRSAoBkw9pFADn4z5LPmjdhBMwGASYAzOYq2BFGIOsQYBIg67DmnZQRuPn0ucgCiMfTZO2g3kkE/l9WdUTl/DavDD2Ie4HpF+NxOeq5rDhgftERbYSPI6q6v16n7EnWzzh7bgfmzguUDf6LFC6jefWXCqhJ6X/l6i9x5OjvqhwnW337BKFECR9EP32EtWsna1r5qSEOlDZwcsorSIpRqF+vmxZJobQ2KSkBsXHR6aY5i2A0oxihkp2c9HtE5AONSORRcfcpKckGH53KA/oGBKFmzdYG28iKhRTwxz2NEWdNAaXqb56zDNuXrM2KrTV7NO7SBiQCSKSBtQ0O/q3tRvk8jIAyAkwAKGPEMxgBq0SASQCrvFaLPFTi8xeYdDoBFyJFPYDE6CJq+P0z1PATVXDiSQpW3kzC9eiUV0QAlQ1UL2CD/uUdUMRJQR0sm9EKCTmPWb/2kq3Zp5dZCthd879ue5bqMon9zVsQqKpFIK0hW717TYe7e7FXp6ag6vqNY1i1eoJqOxkhI7G5Fs36oU6dzlqaBHLwRkbcxyUhcnj4yFrcDjknW7ZApAL5XatmG/j6NDaLFPVs/mS0tg8Pv4ttO37DwYOrZEkkOZ8ps6Rzx4miVKOn3q/p2YlDQlw8gqfO0rzYZ8Xw9quEft+OFa0DS2XFdlm6Bwf/WQo3b8YImA0CTACYzVWwI4xA1iPAJEDWY847SiOgqwzAx9UGE0Qdv31u6YCedAQiE19mD7ja54KTeT/6a/yMT4jBwoVDcfqstOq5X5VmImCfIdKy86YDjIL2Cxf3YuGiYXgWE674OdEL79sNuuODDz6Hg72z5HyyGfbwBv7+Z5lo9bcNj5/ckbVLQSP1mq9R/T28UastCgnxONpDaVD9+tkzO/DXtpm4F/qv0nSt32nf2rXba0oh3FyL6L3e2hdQFsW/Vw7i2PGNQk9iu6IWhFcJX3TpPAllvN+wqOCf7lGJAGjd70PUbP42Nv6yGKf3HszU1RfwLIL+U8eiYu3qmbJjjos5+DfHW2GfGIGsQYAJgKzBmXdhBMwWASYBzPZqcpRjlM7/1Zl4xEiUAbiJNn5TLaSNn9pLO3X6L8yZN1Ay/V4u+Kcg+o/NP2HX7rmq0vbt7ZzQqdMENKjnrypIJ9/v3L2IadP9ZcmFLp0matT91Y7ExHgcPbYem/74AVHRj9Quk533stRgNN4SpIatrajz4CGJAHUNiIx6gIcPb6b73U20eCxUqKQWsWRJMCoRAKlq/VTff+nIKQ0RcOXEWb2PWLSUF7qNG4Iqb9W2OJJE6bAc/CshxL8zAtaNABMA1n2/fDpGQBUCTAKogoknGQGBp0K8LzblBQo65IZNmgf9WFHGPP50PK6JdP6Mw0G8/I+p4oAaIrXfGgYFxdTXnUiAjMPdrRg+GbIMRYqUTffT/ftXxJpPVKfqp6331wezSNFC8KdpnUElBlIjvyhHGDxoEby8fBXN6uuzosE0E+rU6YiunSZnWSAbExOJ8xf24Nbt0xovKCOhdMnqKF++DvLmLaiP6zzXCAhsDFqM9TPnS1pq+VEndB45ELb2LwkiIgKun7mEvas34cTOfxRbDNKa+m1bov2Q3ihUvKgRvDUvExz8m9d9sDeMQHYgwARAdqDOezICZogAkwBmeClW5BIl6P95V6j9X0tCkqj5b+Zpi48rOiBtUv+8KwnYfFda0Cywoj2ae1rHiy8F1z+LV/aIyFCtG27RfCA+aDfu1YsjkQV79i7UCL6pEXujdPw33+yAzh0mwNk5v95fEJUmzJ33sQh2d8uuJZIioNfPoj6/juTLKJUUUE36mvWTFVPR9XYwzYJqfi0QEDADjg4umTGjcy11WfhHtN3b+Mf3kmchvMuXryvu7HNQWr2+yvQmc9zKDZ/cdQDTA8dKnrKSSNcf8P2XcPPQJmainoTj0qGTOHfgGK6fuoD7t0I0NhxdnOHtVxG+9Wqj9juNUbBYEau8Sw7+rfwPBh+PEVCJABMAKoHiaYxATkCASYCccMvZc8ZDj5Lx84VEkOAfDXr9713OHu8Vfx3U7xMt/mZcTIBIENAarYvboq8Q9rOGoSvNvlOH8WjWtJ+mvd+Zs9uwVvR9J6E3NSN/vkLo1u1bVK3SIlPBy8FDq7F0+WidZQYU+JYuVQP163aBd5magmx42UOe/N61e54gLearKlNQcy65OeTD0MHLUalig8yYkV1LZ1n3+xTs3rNAlf3y5ergw25TNRoJPEyLwKM7ofhl5CTRHvCS5EYBk0ejYafWmfpzYNoTZL11Dv6zHnPekREwVwSYADDXm2G/GIFsQoBJgGwC3oq3lUvvL+CYC+P9HFEyz0sRubsxzzHuZDyiRZlAxpFTCACq23d19UBkZJhqVXcKhN8QSvnt239uFIE8qh+nEoWz53bq9VXSyz+NXJq0DsM6MFBqPXUqIFG7SNHqTtdwcs6HYUNWoFTJqnr5qWYynWXvvoVYvXaSXkSGse9Cja85cQ61Avw9aCE2/bJE8vjWLN5nyH1z8G8IaryGEbBeBJgAsN675ZMxAgYjwCSAwdDxQgkEdAn8eYvgf7xQ+He1z437cS8w9kTcK0X/tKasiQCIeRaB6UE9cPv2mUx/L8Z69c/oSEREKIJmB+DOnYuqfKSA+XXcrz74d3FxQx1RskAdBYoXqwQ7u9dZHmST/Ph7/3IRjC/SSsGvLdZ81PNnk4gB3rhxEjN+6YG42GhV58846aVY4SjUr9cN9vbW1zveIFCMvCj0Rgh+HSFaWF6+LmmZ2vf1mfIpipfP2RkZHPwb+cNjc4yAFSDABIAVXCIfgREwBQJMApgC1Zxp81R4Cv53Nh7xz6XPX9Qpl0YP4HHCC/x6+XWZgLUSAHSu3XvmY9WaiQZ/EBRgkhp/82YD4OSYx2A7uhY+fhKCufMDcevWS+E7XeP167+64N/DoyzatxuDKj5NVQXwESIbYEXw2HRZCYZ0OVA6B/1OWgvLxV4HDq5UM13nnGKeFdDN/xuLbLeX6cOb2IBGa+KPHZjz6RTZnUjJv+tnH8Pv7TqqO2GY2O0sNc/Bf5bCzZsxAhaDABMAFnNV7CgjkPUIMAmQ9Zhb4443nz7H+FPxeCrR4k/tefuXt8e7afQC1K4z13mGptlTivxb9buhVashRkn3V8KHWg9u2TIdO3fPkRUh1Cf4p6C9XbtPxRm66/Uy/vDRLSxdNhpXrh5O5zKl3LdqOQTvvfOJKiJB6bz0+/0HVzUijVGiI4IxBpcFGANFaRvxsbFY/cNs7FqxQecmpOr/bp+u8CxbOscQARz8m+67Y8uMgKUjwASApd8g+88ImBgBJgFMDHAOMB8nOvuNPxWHq9EyKQAKGDiK7n/jhFaAn5t1tAFMPW5sbBQWLR2JM2e2KX4FFDjXq9cFLZsPEDXyxRXnG3sCCRFu2/GbRt0/MSkunXm1BIAhrQmVVPjJEQqwu4iWgI0afmSUYx86vAaLloyQtUV34e1dUyPOSMSE2kHkTeNGAWjRfBCodIOHcRCIehyOReO/x8ndBxQNlq/ph4ad34dPnZrIX8jdaskADv4VPwWewAjkaASYAMjR18+HZwTUIcAkgDqceJY8AnsfJGPmJWmFfyXcyuazweRqjnC2VZppeb8/f/5cEABbsX7Dt1rBJAWapUtXR8O3esC3ShM42Dtn+wEpII8U7Qvv3LuEmzdOIS4+GidP/YVnz57o9K1c2TfRt08QXPN7qD6D3Ku/lIGiRcpj+CfByJ+/sGr7UhOJzFi2Ygz2HwiWtEOlCx8PmIsiRcqC5l6/cUyUJozDvdB/Ve9LRICfaGH4TsvB3DpQNWq6Jz6+dx9LJk/DmX2HVFuk8oAy1X1QrGwpeJYpCQen9FoNNrZ28KpUBo7O2f/nTvWhxEQO/vVBi+cyAjkTASYAcua986kZAb0RYBJAb8h4QRoEEkVvvx8uJODoY5EOoMegivIA0S6wTYnX7QL1WG5RU6ksIDEpXuOzbW5bOLu4mn0bs/iEGPw2pz8uXvpbFusSJSojcOBCuLl5qroPNa/+GQ0ZiwBQOk+XThM12gtpR2JiPLZuD8LWbbNkyySkDp4vb0FBWqyEp9AJ4JF5BCIePMLyqbNwbOuezBv7z8IbrRojYOJIuLjmM5pNUxri4N+U6LJtRsB6EGACwHrukk/CCJgcASYBTA6xVW8Qmfgck08n4MYz9aUAZfLmxkTx+p/XTp24nFUDaIaHi4p+hB9/7oywsGuS3pGqf/++s+FXpZkq7/V59U81SC/qnTtORMO3e2aaMNF1HgcHFwwfukJkZdTQOgtlA1y9dhgLFw1HeMQ9VWdlAkAVTHpNinsWi81zl2HnsvWIj4nVa63U5LLVfTHohy9RsFjRTNsytQEO/k2NMNtnBKwHASYArOcu+SSMQJYgwCRAlsBstZs8EUr/34qOANeEMKDSKOCYC+NF7X9J0SqQh3kioEQAUMr8yOGrFWveDXn1J0TyuLgjoNc0+FRulOngn+yFhd3QCABGiDKHjMPN1VNTZuDh4S17GVLdCuQm16r5Pj7q8ZNeYojm+RWYl1dExvx77DT+mLMc5/cfzZRzXUYNRKuALshtY776Ixz4Z+qKeTEjkCMRYAIgR147H5oRyBwCTAJkDr+cvjo2GQi+mYBt91KQ+PyFJBzFXXLjM18H0N+tYVB6/7Nn4Qh7eF2TJl64cGnky1PQItL8deEfFxeNoF97i9fvI5LTKFgeMWy1ztr/B2HXsXzFZ1oK/0r3XrFCAxFA/yBEEYspTVX9+527FzFNEADPYsK11qglM0jX4diJTQheOQ5071Ijv9BC+GTwMhQrVlG1bzxRPwSSEhJx6cgp0SHgd5zee1C/xWJ2E/926DxyIJzymK8GAAf/el8rL2AEGAGBABMA/BkwAoyAwQgwEWAwdLxQIPAk/gU23U3CkUfJCE94CUlh8er/TjFbNPe0hb2N5ab904v2v1cO4OixDThzdrtsIOjklBfVq72Lt9/qjpJefhanSk6vrStXfYG9fy+R/KZJob9zxwlCoT9A64U+Lv4Zduz8Dbv3zJfFR8qooa0E1fyhozaDM2Z1R1LSfx9kmkWenuUx4pNVyCtq99UMyo6g8+3btyRd5wTqhtC//2wU8+TgXw2OmZ1D3yh1Crh0+CRO7NqPi4dPICYyWtYs1fu/I179W/TspCUMmFlfjLmeg39josm2GIGchQATADnrvvm0jIDREWASwOiQskELRoCC2v37l+OvbUGIiYnQ6yTFhBhcN/9vUMb7DaOks+u1eSYmX7l6CDNnfaTVHjDVJNXov/1WT9Sr0wlEeNy6dRrHTv6BSxf/ll0j545XCV/07jUdRYuWz4TH8ksvXNwrCIAekhN8fZqgX99f4Ci0APQZCYmxuHRpP65dPyIyP7zxRq22cHLMo48JnmtEBChD41lkFB7cvIun4RG4f+uOxjqRVcXLeaOkTznkL+BuxB2Nb4qDf+NjyhYZgZyEABMAOem2+ayMgIkQYBLARMCyWYtBgF4Zz5zbjhUrxoJefg0dFIS0bBGId1sNtZjacMp2WPf7FPGSv8DQYyuuIxKh7fufonGjAJPiYgoCQPFwPIER0AMBDv71AIunMgKMgCQCTADwh8EIMAJGQYBJAKPAyEYsEAF64V2//mv8vX8Z6HXRGOOtBt3QSaTOO9ibb/1x2nNSrfuCRUNx9txOYxw/nQ3KjPjQfyrKlKlldNsZDVIpQ/DKzyX3MTQDwORO8wY5BgEO/nPMVfNBGQGTIsAEgEnhZeOMQM5BgAmAnHPXfNLXCERGhWHe/EBZEbzMYNWq5WC0a/OpxZQDRD99hKXLPjUaCUDZEA3qd8MH7T/XK2WeMhIihYo/iQs+enQLERFhKFmyihAiLIJixSvpTOEnPYJVayZKXhvpNHzo/21mrpTXMgIGI8DBv8HQ8UJGgBHIgAATAPxJMAKMgNEQYBLAaFCyIQtAICIiFEGzA3DnzkWTeOvknA9DP14Kb2/tvvMm2dAIRin4PnXqT6zfOBXh4XcNtkhaAfTqT63ycuVSFoNMFV3cvnM2rl49oum0IDcoo+D990ehik9T2NrapZvGBIDBV8YLTYgAB/8mBJdNMwI5EAEmAHLgpfORGQFTI8BEgKkRZvvZjQAF/7PnDtAI2ukz8uYtgIoV6muU5Klc4Pr1Y7gXekm2dKB+va6aV2eqgbekQWcLj7iLe/cuI+TOeSQlJmhe4d3di2P7jtk4eWqL7HFIJb9vnyCUKOGjeOTExHgcOBiMP7b8bJDoYsBH09Ptszx4LP7+Z5nkvi2bfyyyEcYq+sQTGAFjIsDBvzHRZFuMACNACDABwN8BI8AIGB0BJgCMDikbNCME6LV5WfAYHDq0RpVXlMru59sMrVoN0Wr1lyoeOH/+EElFfH1bz6lyKBsnhYXdwM/T/REhUvSlRqlS1TCw329wc/PU6SXhdv3GMawIHicIlH8NPhG1FOzZ/XvUqtVGk2mgiwDo0mkimjTuY/BevJAR0BcBDv71RYznMwKMgBoEmABQgxLPYQQYAb0RYBJAb8h4gYUgcPDQaixdPlqV4B+9Zvfo8Z3O1n5EKCxeMhxHj2/UQsDN1RPDPwmGh4e3haCj200SCQz6NUByUv78HpqzFi1STqcRwmvP3gX4XZQZ6Er1VwsYkQD9+gahfPl6mDvvY5y/sFtyaf++v6JmjdZqzfI8RiBTCHDwnyn4eDEjwAjoQIAJAP48GAFGwKQIMBFgUnjZeBYjEBlxHzN//Qh3715S3NmvSjP06P4d8uUtpHNuePg9zPylJ0JDr2jN8/Aoi5HDVyN/Pt02FJ0xkwm6auwrV3obA/rP0SnSR90GVq4Zj8OH1xr1RO5uxRDQ62csWzEOYWHXJG0PHbwUPpUbGXVfNsYISCHAwT9/F4wAI2BKBJgAMCW6bJsRYAQ0CDAJwB+CtSCwX9Sbk9K90qhTpyO6dpoMErPTNUipfsnSUSKd/bjkNGtrPaeLAEh9ifer0lwSCwr+Fy8bpREZNMWg8oNHj25LagnkcXHHMJGdUKJ4ZVNszTYZgVcIcPDPHwMjwAiYGgEmAEyNMNtnBBgBJgH4G7AKBOJeAnZYAAAgAElEQVQTYnSmiKcekl7+e/eaoTP4T0iMxZYt07Fz9xydaeyUQdCgnr9V4EeHOHFyM+bMGyR7HtJLKF2qBqpUaQrPouVfzUtKStCI8/175aDeWBCx4OZeFAkJsaI94AO919MCKsEYMWy1aCXoYdB6XsQIqEGAg381KPEcRoARyCwCTABkFkFezwgwAqoR4EwA1VDxRDNE4En4Hfw0rSsePw6R9Y5E+4Z8vESo3ReTnUM17MErx2H/wZU6T0kv0oM/XoS8eQqYIRqGuaQkAihllQT/XnYCVG4HmLqeSiZatvgY1au9oxEUTG0lGBMTib+2zcSu3fNUaTik2iNShzoTONg7G3ZwXsUIKCDAwT9/IowAI5BVCDABkFVI8z6MACOgQYBJAP4QLBWBmzdP4ucZ3cRLcozsEdS82D98dAs/CyIhPOKerB0SxBs8aBG8vHwtFS5Jv0m0b/2Gb7Bz11w9zvUCggN4FcTrWkglF23fH4X69brB3t5RcioRMOt+n4Ldexao9oFsvvvOJ6rn80RGQB8EOPjXBy2eywgwAplFgAmAzCLI6xkBRkBvBJgE0BsyXmAGCFy4uBczZvWQ9aRgQS+RJr4SBdxL6PSWatlnz+mLy/9Kp7NT8N+39yyUL1fHDE5tfBcio8Iwb34grl47omhchP6g/6S+4OtaUMa7Fnp99DMKFyql027000caHQfqSKBm2Nk5YOjgZVZ7H2ow4DmmQ4CDf9Nhy5YZAUZAGgEmAPjLYAQYgWxBgEmAbIGdN80EAkoEgD6CfSEh5zHr116IEsFw2lGxQgN81OMHnSUEmTiC2SyNjY3C6nWTcOTIOp2p+C/T/5VT/9+s3R5dO38FZ+f8Os8YERGK2XMH4Nat06qxKFmyKj4JXAqXPG6q1/BERkANAhz8q0GJ5zACjICxEWACwNiIsj1GgBFQjQCTAKqh4olmgIBSCYA+BAAdJyr6kSYAjoi8j3yiZp16zBcqWFJVwGsGcGTaBQruwx7ewB6Rin/k2O+gzIh0Q/wuHv8V8VDbcYFS/5cFj8GhQ2v08r19u8/QqkWgXmt4MiOghAAH/0oI8e+MACNgKgSYADAVsmyXEWAEVCHAJIAqmHiSGSCgJALIL8WZuyQiACKjHuDhw5saQ2GiReKmzT+COgDIDTUdF1LXnjixGfMWBuol/kflGMNF+7+iRcpl7nC8mhFIgwAH//w5MAKMQHYiwARAdqLPezMCjIAGASYB+EOwBAQoEF24eJimlZ3UoFrx/n1ng4JSHplH4NDhNVi0ZISsIQrOPxG1+cWKVVTcTEl3Qc5A44YB6NRxPGxsbBX34AmMgBoEOPhXgxLPYQQYAVMiwASAKdFl24wAI6AaASYBVEPFE7MRgVOn/xJ97AfKviKXKFEZgQMXalrP8cgcArv3/L+9+4DTojgfOP6I9A4BD6lKE5CmiFRpgkCMyIHSUaqNqtEklkRNbIn+I1KUSFekqaCiIh2RpoBIkQ7CUQQOgQOOo/vfec0R4N6y+95bdnZ++/kk/8Lu7Mz3mXdv59nZ2TEy9cMXAhbSts1T0qrlgJCvCKgCtm5bYS3g2C3obIKrT1S4UAkZNGCiFCtWPnMN4WgE/ivA4J+ugAACbhAgAeCGKFAHBBDwCZAEoCO4XUB9R37ku319A8pAm5Np6W5vbzzrFywB4HRl/kWL35PJU5613ZwsWbJI966vS/16HWwfw44IBBNg8E//QAABtwiQAHBLJKgHAgiQBKAPaCGw4ceF8p93H5az59IC1rdC+TrSq8dbQVfzv3jxoiQn75IDB7f7yilcuKSUKF5J1OCTTXyf6RvxTk+/FE4SAMp58pRnZPGSD2yzNmvaS9onPidZs2azfQw7IhBIgME/fQMBBNwkQALATdGgLgggQBKAPuB6gQsXzsv0T16RefNHBa1rrlz5pEnjHtK0SU8pYK3yn76pAem6DXNl+ozXrIXufhv8p28VK9SV7t1eD/kte9cjRaCCBw/ulDff6mx9JWG/39JCzbRQq/6v/3G+zPjknxmcg1Uv1FcFDllJm08++6ds3rxUCha4Tu5o2EXq1u0guXLmjUCrKcJrAgz+vRZR2oOA/gIkAPSPIS1AwJMCvA7gybB6plFqUbmx4wf6nlKH2tQT/RtvuFVq33aP3GD9z4Vfj5OVKz+JyjoCKrmw86dVMvOLf8u2bd+KSlZcV/QGadf2aalRo5VWswtU3T+Y/LQsXTYlILFKmNz9+8FSqkQVyZY9p5xKOy779m2SVdaK/2t++DLjpwVDBEsN5u+/73nJkT233z2TkjbI8Hd6SErKwSv+Xa0X0LvXUClf7vZQ3YF/N0iAwb9BwaapCGgkQAJAo2BRVQRMFCARYGLU9WizSgJMmPikrFnzpa0Kq6/aX+Pb87f/DrY1afSAdOr4kq0F7lQ5v/76qyTt2SAfffz3gOsThBrchqpTPP5967blMmz4g0Fft4hEvVSSRi0oeHfrQQGn/asZCSNH9ZX9+7f6PaWa8dG399tyc5UmkagSZWguwOBf8wBSfQQ8LEACwMPBpWkIeEGABIAXoujdNpw5e0qmT3/Zer98YtDvy6sB+jW+cX/owb/aS01Df8BahC7U5+dUuQcObJMpH/5Ntm5dHvIb97q92273dYtI9LBgU/8P/5LkW/xxz56NQU9V9eZm0rfP25IzR55IVIkyNBVg8K9p4Kg2AoYIkAAwJNA0EwGdBUgC6Bw979ddTbv/Ye0s+WDSM3Iy9Yj/BlsD9d/G/qETANcVvVGeevJjyZ/vf+sGXF2o04F/+vHZs+WSAf0nSMUK9bQJjJPXLTLbqNKlqkqfXiMkIaHspaKOHt0vI0b2DDn4VweQAMhsBPQ/nsG//jGkBQh4XYAEgNcjTPsQ8IgASQCPBNLDzVCfCJw95x1ZuGjclVPWrcH/r9a4/5oQg381qC9UqJg8+fjHUrRoGb9S6VP9p3/ysq0n/v4Kadq4p/V6wd+1ioQahI8c9bDs2vVD1OutpvJ37vSK1K7VxnrX/4Dtwb9Krjz80H+sJEDTqNeRE7hTgMG/O+NCrRBA4EoBEgD0CAQQ0EaAJIA2oTK6oioR8N3K6TJn3ig5cmSv9ea/evc/+JN/NbAvaS1kN3DA+9bK8gkZ/NQsg91J66zV518Le+CfXqiOCQBV9+MnkuX9iX+ytfBiJDpgjWrNJflwkuz/2f87/5efQw3++/YZIdWrtYjEqSlDQwEG/xoGjSojYKgACQBDA0+zEdBVgCSArpEzr95qUH/kyD4Z995g34r8gbYsWbJKmz88KXc26y3ZrZXsL9/UwH/jpq/l08/+5VvkL7NbASu50P/R8VK6dNXMFhWX48+ePe2bYfHpzH/5vnDgZMuTp5C0btlPKldqJOPfHxx0Sr+TBRuzZs0mja1FGytWqP/fdR5EChUsLtcl3MhaAE4CpPG+DP41Dh5VR8BAARIABgadJiOguwBJAN0jaE79T59JlVGjH5MNPy4I2Og+PYdL7dr3XvHvanHBb7+bIbO+Gu6bRRCJTQ3++/Qabg1U60aiuLiWkXI8WebNf1e+WfJB0E/9qUUUy95YS5o27iFVqzW79Hm/Y9Zn/EaP6SfbtmdMzDgZ/AdDUF8WUJ8FbN1qgFS6qaFWn2CMa3A1OzmDf80CRnURQEBIANAJEEBASwGSAFqGzbhKq4G8GmiuWz8vYNvbJz4rzZr2tj7ld9F6Kv2jfLP0A1m1aqajT9+pwWaWLNfK+fPn/J7HS4P/yxuoZkgkJ++Svfs2yu7d6+Xc+dO+LyeUKllVri9WQa6/voJky5bDr4m/LzhEavB/9Qnr3J4onTr8Q3LnLmDcb8DLDWbw7+Xo0jYEvCtAAsC7saVlCHhegCSA50PsiQZOn/GqzJ77dlTaogb+tW75g/yuSGlZsGCM36RB3jyFpXevYVKlcqOo1EHnQlUCYeXqz2TS5Kcl7fQJsZZrsKbxh/5SQzhtrm6tKdCrx1BRiwyy6S/A4F//GNICBEwVIAFgauRpNwIeESAJ4JFAergZu3avlSHDukjaqeMRbaX6ZF07a/bAlq3LrK8PjBA1mL16U4NNNehUg0+2KwVOnDhsra/wjayyEgCbNn8j586diTpRs6a9pH3ic6LWDWDTV4DBv76xo+YIIGAluq1Fiqx8NxsCCCCgrwBJAH1jZ0LN1Z/ZT6xF/L6aPTwizS1cuKR0aP9XqVr1Tqvcf8qChWP8Dv5Zmf5K7vTXBVau+tRaX2G6HLJeHXC6KdO2bf8k1au2kHz5i1xa5E/F+LiVUJg/f5TMWzAq4AKFuXLnl8EDJskNZWo4PTX7u0SAwb9LAkE1EEAgbAESAGHTcSACCLhJgCSAm6JBXa4WUO+bf/jRi9aidZPCxlED/7b3/lluqdHK977/F7PespIKw8Ia/Ku1An4+sE3Wr58r639cKKmpR+VXawZB1mzZpUL5OtKgfmdRMwyiNR0+bASHB6pB/569P/oG/Cu+/djXznA3Nfh/oNvrctttbQK6qESAisknn70e8DQtWzxmzdx4OtxqcFwcBRj8xxGfUyOAQMQESABEjJKCEEAg3gIkAeIdAc4fTEB9wu4ra6q+mgng5BN2JYrfJPfc86RUu/lO39RxNchc9PU4mWYlFPxN+1cD1Y4dX5QG9TpdMVBVU9zV6wKLrZXzN21cHHSRQbW2QN0690uH+57X8p31Y0d/lq+XTJSly6ZKirXif2Y3Zdq79zCpUe2ukEkRtZDjm0M7B0w2qNcx+vQecemLBJmtG8fHRoDBf2ycOQsCCERfgARA9I05AwIIxFCAJEAMsTmVYwE1eE/as0Gmf/KybN263O8AXhWqVu2/rdY90uiObpJwXdlLg85Qg381cFeD9iaNe/qOUU/69+7dIHPmvWs97Z/v6MsCqh46LVyn2rp5yzcy84s3JSlpXUBbp0FzMvhXZW/dtkKGDu8WcE2Bqjc3k7593r70+oDT+rB/7AUY/MfenDMigED0BEgARM+WkhFAIE4CJAHiBM9pHQmknjwqe/dvklNpx+XihfPW0/3solbsL2498Q+0Uvw6a8r+qNH9Ag7k0xeZSz11zJolMF6+Xvx+pqa9qwZ1vP8F32cK3bqlph6ThYvGyQLrP5mZ4u+vfU4H/yoJMXHyn2X58g8DcjEDwK09yX+9GPzrFS9qiwACoQVIAIQ2Yg8EENBQgCSAhkGjykEFkpI2yPB3egSc0q4G/40adpVZXw2TVd9/7ug1g2AndusT66PHDlivU4yQZdY0/7Pn0kL2HjU7Inu2nHL6zKmQ+6odnA7+Q83OSD8pawDY4nfFTgz+XREGKoEAAhEWIAEQYVCKQwAB9wiQBHBPLKhJ5gTUU+6R7/b1TS/3t+XJU0hKlqgs27aviNjU9/Tz1Lr1D9LzwSGSLVuOzDUiQkenHE+WOXPf8T31t7OWghrI16/fUSpaixtO/egFW2sCOP2CglqL4evF4+XDj/8RtE4qCdHv0fFS9eamEdKgmGgJMPiPlizlIoBAvAVIAMQ7ApwfAQSiKkASIKq8FB4DATWt/OMZL1mf+xsbg7NdeQo1EB7Qf4JUrFAv5ue++oRpp0/KYuuVhlnWKvtpaSdC1kd9NaF1q/5S5/ZE2bFjlYwZO0BOph4JeZzTwb+q1/QZL8uSpZNCJl/UlxUG9n9f8uUrErIe7BA/AQb/8bPnzAggEH0BEgDRN+YMCCDgAgESAS4IAlUIS+CHdbNl9Jh+AReVc1LotddmlapVmkrNGi3l25WfWIvmLQl4+NULCjo5TyT3VU/X1679SiZPfU7U0/9QW0JCeUls+2ffVxNUe9eumyvj3xtsK2mg1l7o1WOob/HDUJua8r9j50qZNPkZ2bd/S6jdrU83ZpHuXV+X+vU6hNyXHeIjwMA/Pu6cFQEEYitAAiC23pwNAQTiKEASII74nDosAfU5u2HvPGit5L8prOPVQWrgWb7c7XJns75SuXJDOXTwJ19C4cChHUEH//e2+ZM0b/aQ79OD8drUe/4zrKfrK1d/FvLpuhr4t0v8i1Sv2sLXZjVAX7p8ikyd+rytNQJUGx+wBugNGnQK2lw1I2PL1qXyxZdvWQmAVbZpala/S3r2HMrq/7bFYrsjg//YenM2BBCInwAJgPjZc2YEEIiDAEmAOKBzyrAE1AD2K2u6+yefvR7W8Woqe+PGD0hzawX/goWu9w2glyybLB9++GLQAbEaPN/X/q/StHEv30A6Hptq+6bNi2X8hMdDPvUvkL+odOzwd6lRveWlZIUapM9b8K58+tm/QiYOLm9f+gyJOre3k7Jlb5Us1/6W/DhrLRy4a9cPsmHjQmtGwRxbswkuL7dUqSrS75FxUqhQ8Xhwcs4QAgz+6SIIIGCSAAkAk6JNWxFAwCdAEoCOoIPAkSN7ZciwrnLw4E5H1VXvvre1nt7XrNlScmTP7Tv2zNlTMn36y7J4ycSgA2KVNOjY8UVpUK+TXHPNNY7OG6mdz549LV9+NVRmzxkRtK5quv699zwpDep3kezZc146vd22Rqq+ocopdl05eeihkVKieKVQu/LvcRBg8B8HdE6JAAJxFSABEFd+To4AAvESIAkQL3nOa1dg0+YlMnR4V9tPsMuVvU3+cPfjUummhlc8uT9+Itl6kv6E/LhxUdBTqwF1jweGWE/SW8Rt8H/qVIqMf/+P1jv/swPWVc1KqF2rjSQmPiuFCha7Yj87x9v1j8R+atG/Pr1GSEJC2UgURxkRFmDwH2FQikMAAS0ESABoESYqiQAC0RAgCRANVcqMlICdBIAaDFev2lza3vtnKVasQoaBu5o9MHJUX9m/f2vQahUokGANVIdbq/3XjVT1HZdzLOWgb22Cbdu/DXismu7f48E3pXKlRn7bOnpsP0nas8HWudVnDc+dO2Nr33B2UkmKDh1ekPz5ioZzOMdEWYDBf5SBKR4BBFwrQALAtaGhYgggEAsBkgCxUOYc4QicPpMq48YNlB+sd86v3tK/bd+yxcOipvz72/bs3Shvv9NLjhzdF/T0bpiifvTofitR8bDvPftAW7AB9fYd31mf+RsYsq2qbJU0adqkl7Rq+Zj1ecVXZMWKj8IJT9AkReeOL0mNGq2CrqGg1mTYt3+zrF8/V9b/uFB+/nnrpbUF1FoEhQuXEDWro/Zt98pNFeuLSliwRUaAwX9kHCkFAQT0FCABoGfcqDUCCERIgARAhCApJioC6n32L2cNkwULxvgW7lOD/bua95Xba7eTPHkKBjxnUtIGGf5OD0mxnqoH24oXryiP9B0V1ynqaWknZOz4gbJu/Ty/VVXJjvvvf14a1u+cYUBtd2HD9ILVwPp+a4HDxo16+Mpy+onBYJbqFYpm1oKLLZo/LLly5g24a9rpk7JkyQcya/YISU09aqvf2C3bVmHsJCQA6AQIIGCyAAkAk6NP2xFAgAUB6QNaCKiB6sWLF2x9kk89TR8xsqfs2bMxaNtuuKGmNfj/j6OV6VU9Tpz8RQ4c2CanrYGs2nJag91i1if48uQpZKt+l1dKrfb/ibVS/1ezh/uta948haVnjyFyc5UmGab8O13sL1hZalC+YsU0mTNvlKjFF+1uKolQonhladniUaleo8WlRRf9Ha8WN1y6bJJ8OvMNx18RSC+vcKESlsebUqF83bit02DXxu37kQRwe4SoHwIIREuABEC0ZCkXAQS0EGAGgBZhopI2BUI9TU8vpkL5OtKn9wgpaL37H2pTA+1Nm5bIoq/Hy44dqwJ+QjD9E3pNmvTIsBBhoHPs3Pm9DH27u6SdOp5hFzVg791rmFSp3CjDvx1K3uX7ROCOnatCVd/373YX41MJjmSr7G+WTpK58/7jt2w1Fb9+/U5yizXF/4YyNUQ9nQ+1Oa1vsPKUc4f7XrBmMTxAEiAUfJB/JwGQCTwORQABrQVIAGgdPiqPAAKZFSABkFlBjneLwIUL52X6J6/IvPmjglbJ7uA/nKnq6ScuUfwm6dL5Fesd9toBB6mqvh9Mftp6Kj4lQ33VtP++fUZI9Wotrvg3NUBfufozmTzlGVtP0dUT+jp12kuH9s9L7twFbIcq1AKMbds8Za0hMMDWAHzjpsXW+gQD5GTqEdvnD7WjaleH+56XJo172qpDqPJM/HcSACZGnTYjgIASIAFAP0AAAaMFSAAYHX5PNT7Y0/T0hpYqVUX6PTIu6LR/NS1/7fo5MmnS05JyPDlsI/WkulXL/tLqrn6SPXvODOWoLxS8+VZnOXpsf4Z/q1fvfunW+Z9XvFJw9NgBmTHjZV8CQCUCQm3qyXz7xOekgfW0Xg2YnWz792+x6tZJjp847PcwlaDo3XuY1Kh2V9AB+Dprgb9Ro/sFnDXhpE5X76vqMKD/BOvLDfUyU4yxx5IAMDb0NBwB4wVIABjfBQBAwFwBBv/mxt5rLQ/2ND29repTf/0fHS+lS1cN2Hyn79XbcbyjYRe533panSN77it2/3HjIhk6vLvfIvo9Os56+t/c92/nz5+Ttetmy9Rpf7OdkFCr5z/Q/Q1rbYJydqqYYR/1KsXId/vI5i3LAh6vEhzNm/WVlnc95ndBxnAG/yppUaZ0NSlevJKcsJIPG6yvA6i6BNoq3VRfHnlotK3XEMKC8PBBJAA8HFyahgACQQVIANBBEEDAWAESAMaG3nMN/+XIHvn3kE5y+HCS37apJ+Ddu74u9et1CNj24yeSrffqnxA1MI/01qxpL9/T+KxZs10qOlgCoF3bp60vHbS1BuBLrdXy35aDB7fbqpIalN97z5+sz/z19DvrwFYh/91p9erPZfS4fiFnGyjbIr8rLeXL3+5bEFFtp1KPyQ9rZ4v6lKOdrWKFupbPM1KyZNUrjNTCgV9+NVRmzxnhtx5qPYL+j02w1lxoYOc07HOZAAkAugMCCJgqQALA1MjTbgQQ4AsA9AHPCGzdtsJ6mt5Nzp0747dNCQll5YnB0wIu+hfNwb+qkBqoqkUHa1Zveal+oersNDiZfep/9fnUzIOPZ7wkCxaOdVQV9QrFNdeoQ3z/FXQrkL+odOnyatBXCVQ9Jrz3uHy36lO/ZbVs8Zi0S3w61Kn496sESADQJRBAwFQBEgCmRp52I4AACQD6gGcEfvrpe3lzaBc5E+CJs5r+//igyXJ9sQoZ2mz3ywGXH3hd0Ruk0R3d5KaKDaRAwQTr03n7ZJm1mN/S5VNFvY7gb7t6urqa4q5eAUjasyFTcVDT5u+950nrXf8umX7qf3VFlM2EiU/KmjVf2q/jr2rs7/uvoMeoxRh79XhLChcuEbLsBQvHyNQPX/C7n4pD186vhiyDHa4UIAFAj0AAAVMFSACYGnnajQACJADoA54RSEk55FtQ7+cDWwO2ST0h7971n1LMSgJc89sjalFPq2fPe8daXM/eAPKGG2pKR+sTdDfeeGuGxe/SFw8cM2aA30Xv1CyAgf0nWovW1b1Ux2XLp8n7HzwVcpq9v0aFegc/UsFV6yLM/PzfMn/BqJD1VAZqS/cNVAf1WcJ+j4yVgoWuD1nNUOs7kAAISeh3BxIA4blxFAII6C9AAkD/GNICBBAIU4A1AMKE4zDXCaiB54JFY2Tahy+GrJt6Yl4g33Vy4dfz1poBe+TirxesZ9XBn1bbfbdevYIwbsJgWf39537r0fH+F6RZ096X/k1Nb5/x6avWNPsxIQfX6Qeputx+e6K0ufsJ6+l5yZDtjcQOynfHzpXWQoTPB52xYDcBoOqkpv+3b/83uaVGq4AzF1R5q1Z9Ju9NfCrglwTU7Ifftx4UiWYaVQYJAKPCTWMRQOAyARIAdAcEEDBSgMG/kWH3dKOdTuW3O1hVCYMeDwyRGtVbhHyyrcqcOOnPsmTpZFsJALWTSgJ8s2SifDrz9aAr3ufJU0gaN+oujRt2s/XkPBrBVp8f3J20ThZ/M1E2bvpajlmfJrxyCz31/+p6qXbVrdNeat92r1x/fQXJmSOPzyQ5+Sf54su3ZPWazwMmR1gEMHNRJgmQOT+ORgABPQVIAOgZN2qNAAKZFCABkElADnelgEoCTPnwb7JixUch6+dLAFgP/kM9/S9Vqop06fiK32n/V5/k8C9JMsRaiyA5ebftBED6jinHk+X772dai919JqdOHvP9vwsWSpBKle6Qqjc3861fcPlXBEI2MAY7qIF6WlqKnD6dKvut1y/mzx8lW7Yuj8GZfzuFcunb521f0oDNuQAJAOdmHIEAAvoLkADQP4a0AAEEwhAgARAGGodoIaCeUq9d+5VMnvqcqEF14M3+02r1qbuKFetJ2zZ/sb5TX13U/3319vPPW2Xs+EEBp8irYwb2/0AqV2qohaPTSqpP/o0a/Zhs+HGB00PD2l8t7Nj/0fFSunTVsI7nIBESAPQCBBAwUYAEgIlRp80IIMACgPQBzwuop9PqvXX1Pv627d/K0aM/X5pib3f6vz8k9UpA1ZubSuWb7pC8+QrLyRNH5PsfZsmmzYsDfgFAlaMWvhvY/33Jl6+IJ+1DJQDqWOsW1K/X0Vqn4XnZt39LpgyyZ8tlPfkfIdWrtchUOaYfTALA9B5A+xEwU4AEgJlxp9UIGC/ADADju4DRAOoTfP9+q6Ps3x/4qwGRBFJP/7t3fd0aAHeIZLGuKitUAiB9tX6VmFm7brZ8NP1l6/OJex23QSVgunZ+TW6rdU/QNRmOWQmf71Z9aiUbNkuhQsWlft375brrbnR8Pi8fQALAy9GlbQggEEiABAB9AwEEjBQgAWBk2Gn0fwXUqwH/92YHOXhwu1+TIkVKy7mzaSFeIbDP2axpL2mf+Jzr3uG33wJ7e34w+WnfAoH+tlq3/kF6PjhE1MJ9alOJgC1bl8pXs0fI9h3f2foKgvqEYtcur0mxhHIBK3To0E/y2cw3MiweqL6ekHjvX6Rpk16ej4O9aPEKgF0n9kMAAW8JkADwVjxpDQII2BBg8G8DiV08LRAqAaA+11fPmgu87SgAACAASURBVK4+a9YwWbhoXMBP0NlBql6tufTqMVTUk2uvb8tXfCjj33siYFLlicFT5HeFS2X4d/W0/od1c2TND19aXxlYf+lVDTVzosjvSks1y1DNIEi4rmzAp/5pp09a8Roq8xaMCvgqhipPfYYx8d6nSQL8NwrMAvD6r5L2IYDA1QIkAOgTCCBgnAAJAONCToOvEkg9eVTeGtFddu9e69dGJQDUQFFtKlkwd95/5Ouv33OUCFCDzUbWJ/vatXtWcmTPbUQMfj6wTd58q7OkpBz02962bZ6SVi0HhPycohMs+4s+/laqistDfUbKLTVbOzmNZ/clAeDZ0NIwBBAIIEACgK6BAALGCZAAMC7kNPgqgXPnzsi4CYN9CwT629R36R/o9oaoaePp25mzp2Td2rkya/awoIvYqQFm+XK3+6ab33jjrREd7Lo9kBcunBf1GsDSZVP8VjXSi/cdSt4l7098SrZuW+GIpmWLx6Rd4tOOjvHqziQAvBpZ2oUAAoEESADQNxBAwDgBEgDGhZwG+xFYsHCMTP3wBb82RYuWkcEDJ/mmn/vb1AyCpL0/+t5dP3UqxbdLtqw5pWzZWlKu7K2eXenfTkfas3ejDLFmAZxMPeJ3d/X5vkcfHi033lDTTnF+91FP/VWS4eMZL116XcBuYTdY532k7398CwOysQ4AfQABBMwTIAFgXsxpMQLGC5AAML4LAGAJhJqubsrCfZHuDOoTiwsWjbE+9/diwKLVegidO70itWu18U3Jd7KphMuUaX+Vb7+b4eQw32yOe+/5k7UIYE/Jnj2no2O9vDMzALwcXdqGAAL+BEgA0C8QQMA4ARIAxoWcBvsRUNPVP/zo77Lw63F+fdTAtMN9z0uTxj2NmsYfic6SlnZCxo4fKOvWzwtanFrVv13is1KmdHVbiYCDB3fK6LH9JGnPBkfVtPP1AEcFemhnEgAeCiZNQQABWwIkAGwxsRMCCHhFgMG/VyJJOyIhcODAdnlrWDc5cnSf3+LUO+v33/+8NKzf2dYANRJ18koZR4/ulxEje8qePRtDNqlw4ZLSvFlvqVHjLilcqKRfa/We/+ix/QMuMOjvJAXyF5XOHV+yym1F/IJEgSRAyC7KDggg4CEBEgAeCiZNQQCB0AIkAEIbsYdZAsuWT5P3P3gq4Hfo1UwANVU90XpSXahgMbNwMtla9cR+5Ki+sn//VtslqdcDypSuJqVKVZVSJatKjhy5ZdeuH2S+tWbD2bNptspR0/2bN+srrVsPlFw589o6xuSdSACYHH3ajoB5AiQAzIs5LUbAaAESAEaHn8b7ETh//pxvMbkFC8cG9VGzAerWbS93NuuT4Xv0qowtW5fKvPmjZI+1OKDaqlVtLi3velSKJZQz2v3wL0kyakw/3yDe6abWE7jGOuhX6z/XXKP+t9Bb4UIlpGePN6VC+bq2jwldqrf3IAHg7fjSOgQQuFKABAA9AgEEjBIgAWBUuGmsTQG776ynF3dd0Rvk1lvulpo1W/kGmR9M+ovf99LV0+yunV+T22rdY/RgVC3cN+3jF+Xbbz8OONPi6lCpwX/66N/O4F/N1Khjfb6xQ/vnJXfuAjYjL5J2+qTMtxI3CxaNk9TUo6JeR+jQ/q9GvTZAAsB2d2FHBBDwgAAJAA8EkSYggIB9ARIA9q3Y0ywBlQSYMPFJWbPmS9sN9w1SrS3YADVr1uwyaMBEqVihnu1yA+2oZhqkpaVIzpz5JFu2HJkuL5YFKKv1G+bJR9NfkYMHt9s49a/iywHYePIfzlcFzp49LWvWfiUff/x3STmefEV9VDKhVcsBcnfrQZI1azYbddV7FxIAeseP2iOAgDMBEgDOvNgbAQQ0FmDwr3HwqHpMBM6cPSXTp78si5dMDPmk2s7gP73Sbdv8WVq36h9WG9RAdcOP861XFMbJzp9Wi/p6gRqgVrdeMWhvPalWsxF02lR71q6bI7O+Gir79m/xX3Vr5G932n9pa62APr1GSEJCWVsMFy9elI2bvpbpM14OfH6rJNO+AkESwFb3YScEEPCAAAkADwSRJiCAgD0BEgD2nNjLbAE1QPxh7SxrWv8zcjL1iF8MNTz97Y300O+lZ8+WUx4fPE3K3niLI9jU1GOy0JqWnj413d/BefMUlt69hkmVyo0cle2GnVUCRX0pYO262bLiuxnW1wI2+JIbThIrdW5PlE4d/mFryr+K6/Yd3/o+/Wj3M4LFi1eUJwZNlXz5iriBLKp1IAEQVV4KRwABFwmQAHBRMKgKAghEV4AEQHR9Kd1bAmoAPnvO2zJvwSjfwDR9czJAvTZLNnnkof9I9eotbOGoQerupHUye+47ss56Sn75eQMVoKa/9+oxVKpXa27rHG7dSbU95fgh+fa76fLZzNdDtr1p457SLvEZyZ49Z9Amqdcm1lszKGbOfCPoE39/hTRr2kvaJz7HawBu7TTUCwEEEAhDgARAGGgcggACegqQANAzbtQ6vgIqEfDdyum+KfiHknfZekKtkgTq83UP9RlpfQ2gWcgGpJ9jzrxRcuTI3pD7X72DelI94LH3rAXsSjg+1k0HKLfpn7wic+aODFqtihXqWomVUZInT8GA+6WbzvpqeIZ3/EO1WX1G8N57/iRNm/QMmWAIVZYu/84MAF0iRT0RQCCzAiQAMivI8QggoI0ACQBtQkVFXSpw4sRhmTV7hMxfMDpgDdUgtkK52tKjxxApWqRMwP3UegObNi2xyhplTU3/LuSaA6FIOt7/gjRr2jvUbq7+97S04zLinV6ybfu3QevZsEFn6dblnxkWCFQLOW7ZulwWfj1Wtm37NuQsAn8nKVH8Jt+XG8qVu83VVpGuHAmASItSHgIIuFWABIBbI0O9EEAg4gIkACJOSoEGCkyf8ao1Rf/tgC1v0fxha9r4s35Xrz937ow1QF1mLTL4gWzauFjOnkuLmGCjO7pZA9dXI1ZePApSq/H/35sdQn4lIHu2XNbT+R6+QfrFX63XJnavkw0bFlhT/DeFnUhRT/2bN+srrVsPlFw588aj+XE9JwmAuPJzcgQQiKEACYAYYnMqBBCInwCD//jZc2ZvCXww+WlZ/M3EgI3q03O41K5976V/V7MGNm76Rr6xBv3pq/hHQ6R7t39Jw/qdo1F0zMq0mwCIdIVMfep/tSNJgEj3LMpDAAE3CpAAcGNUqBMCCERcgARAxEkp0FCBRYvfk8lTng3YevV0ukTJSnL+3Fk5lnJATpz4JepS6lN4/R4bLwULJET9XNE8gd1XACJVB7WA4r33PCkN6ncx5l3/YHYkACLVsygHAQTcLEACwM3RoW4IIBAxARIAEaOkIMMFdu1eK0OGdZG0U8ejJqE+HXjh4nlb77CrBQAf6TtKEhLKRq0+sSz4qzkjZMYnr0X9lJVuaigPdn9D+4UTIwlFAiCSmpSFAAJuFSAB4NbIUC8EEIioAAmAiHJSmMEC6rNyH370gqiZAJHe1BPp+vU6yvGUQ7J6zech32e/4Yaa0rf3CCnyu9KRrkrcylML+Y0dP1DWrZ9nqw4q8aFmXezZ+6Ot/QvkLyqdO74kNWq0kixZstg6xpSdSACYEmnaiYDZAiQAzI4/rUfAGAESAMaEmobGQODo0f0yctTDsmvXDxE5W548haR1y35S69a7ZcqHL8jatbNDlluhfB3pYw3+dZ/276+hx08ky0cf/V1Wrv4sYBJEvbd/jzV939rBShgMDrmgohrs167VRu6772+SP1/RkL4m7kACwMSo02YEzBMgAWBezGkxAsYJMPg3LuQ0OAYCx1IOyjhr4Ll5y5KwzqYGpOXL3S6trIH/TRUbyMnUIzJ6TL+Qn8BTJ7u5ShPp8eC/PT2QVZ9TTD68W1Z//7kct74OoLZsWXNK2bK1pFzZWyVfviJy+JckGTK0iyQn7w4aA/XUv0uXV6VGtbv8fp0hrAB69CCSAB4NLM1CAIFLAiQA6AwIIOB5ARIAng8xDYyTwNmzp2Xpssky84s3JTX1aMhaqEF/ieKVRX3HXj3tV4NYtTmZUXDLLb+XB7u9Iep1AdM3O+sFVK/WXLpYn0csVLCY6Vy22k8CwBYTOyGAgMYCJAA0Dh5VRwABewIkAOw5sRcC4QqodQF27V4jG35cJFu2LpNTJ4/5isqS9Vq5oUxNKV3qZuup9e1y/fUVJFu2HFecRs0ksPvk/46GXeT++56XHNlzh1tVzxxn54sBdeveJ53u/zvJEgdRJwHgAItdEUBASwESAFqGjUojgIATARIATrTYF4HYCdhd8E7NHGjWtLck3vu0ZM2aLXYVdPGZUqzXAv7vzQ5y8OB2v7UsWbKyDHh0ghQsdL2LW+G+qpEAcF9MqBECCERWgARAZD0pDQEEXChAAsCFQaFKxguoWQMfz3hJFiwcG9RCDf7vbfMnad7sobAH/xethfJ2J62T5Sumyb59W6RSpQbSoF4H6xN4JeMWh2NHf5ZN1voJW7etsGZP/CAXz1+4VJeChRKkePFKcl3RMr7/WaxYBcmX93dXrNp/4sRh+fdbHWX//q1+21C6VFUZ2P/9S69ZxK2hmp2YBIBmAaO6CCDgWIAEgGMyDkAAAd0ESADoFjHq63UBtcDdoq/HybSPXgz6qT81+L+v/V+laeNeYX2yTp1nx86VMnXa85K0Z8MVrOrTee0S/yJ3NOwedmIhnDgdOLhDJk99VrZuXR7yM4eXl3/ttVmlWEI5qVa1udx8cxMpWaKyzJo9XObMHRmwGl7+UkI49naOIQFgR4l9EEBAZwESADpHj7ojgEBIAQb/IYnYAYGYC+xOWi9Dh3XzrfwfaFOD/w7W+/5NGvcMa+X6o8cOyIwZLwf9lF4sXy1QyYily6fI1KnPh/xkn92A5MiRR86cSQ24u1pvYWD/iVKxQl27RbKfJUASgG6AAAJeFiAB4OXo0jYEEBASAHQCBNwlcNoasI4a/Zi1YOCCoBVr1rSXtE98zvHT+d++TDBJPp35hqg1BkJtKgnQ0Voor0njB0PtGva/253xEPYJ/BwYiVcnIlkfncoiAaBTtKgrAgg4FSAB4FSM/RFAQCsBEgBahYvKGiCwectSGf72g3Lu3JmArVWfruvVY6jj1evV9Pr33n/Smva/ypFkmTI1ZFC/9yVP3kKOjrO78759m+Wt4d0kxfriQSy3y18bqFSpoaiFAfPmKRzWjIpY1jve5yIBEO8IcH4EEIimAAmAaOpSNgIIxF2ABEDcQ0AFELgkoJ6ET5n6nCxa/F5AFTVAHTxospQqWcW2nFrkb+myKb5FBe089b+64HBnG9it4PQZr8rsuW8H3L1E8ZukQf1OUqF8XSlQMMG33+Hk3XL4lz2y86fvZcuWZXLw0HZHawYEOplKChQpcoP1WcZbfZ9nVJ9pLGP9R80YYPtNgAQAPQEBBLwsQALAy9GlbQggwCsA9AEEXCRg59v1aiDctfOrogaqdrYzZ0/J9Okvy+IlEx0PkHPlyud7zUCdM1oDYPXKw3/efUg2blqcoTl2Fzn8+eetMnb8oAwLGdrxsbNPndsTpVuXf0n27Dnt7O75fUgAeD7ENBABowVIABgdfhqPgLcFePrv7fjSOv0EQn27XrWo4/0vSLOmvW017viJZBk/4Qn5ceMiW/un76QG3rVrtZHExGelUMFijo51unOwNlep3EgefuhdyWkt5udvSzt9UmbNGirzFoySCxfOOz217f0TEsrLHx+fJgXyF7V9jNd3JAng9QjTPgTMFSABYG7saTkCnhcgAeD5ENNAzQTU0/rRY/rJuvXzAta8Xr37pVvnf4Zc/O/wL0kyyipr164fHCmoQW7nji9JjRqtovbU//IKBZv1UKBAgvR/dLyULl31ijakph6TZcunWp/5GyGpqUdDtk+t8l+r1j3y/fdfyE8/rXH8lQG75iEr4qEdSAB4KJg0BQEErhAgAUCHQAABzwqQAPBsaGmYxgJLlk2W9yf+KWgL1CKAdzbrI9dfX9G3X8qxg3L02H65+OtF2bt3oxw+vFu+XzNLzp5Nsy2hXilo3qyvtG49UHLlzGv7uMzuGGrdg+zZckmN6i0kX/4ictp64r99+3fWu/9Jtl5n8JfMUOshHDm6V7Zt+9Yy+lK2bf826LoIpUpVkX6PjJNChYpntqmeOp4EgKfCSWMQQOAyARIAdAcEEPCsAAkAz4aWhmksoJ5uj3y3r2zdtiKsVvwqv8o1viN/+287m3pC3rXLa1IsoZyd3SO+z86d38vQt7tL2qnjESlbvcLQsEEXaWe9whAqmaESECdTj0hS0nrfqxKbNy8R9bUEtd1uvfvfru3Tkj8fU/+vDgwJgIh0VQpBAAEXCpAAcGFQqBICCERGgARAZBwpBYFICxw8uFNGjuor+/dvdVS0Gsz6hv7X2B/8V7qpodzRsIvky/c7KW6tth+Pz+Cpei/6epxM++hFW0/2g6GoZMZ97f9mreBf1ZGDI2h25ksA9AEEEPCsAAkAz4aWhiGAAAkA+gAC7hU4cmSfb2V7NUXdzuYb/Fvj/mscPPn3V656775B/Y7SuGE3KVjoejunjsg+58+fk4WLxsqMT18La0G/woVLSof2f43Z2gURabTGhTADQOPgUXUEEAgqQAKADoIAAp4UYPDvybDSKI8JnD17WpYumySfznwj6Hvqqtlq6r/aMpsASCeMx5oAKomxY+dKmTT5Gdm3f0vIaKqp/uXL3S6tWvaTmyo2CLkwYsgC2cGRAEkAR1zsjAACmgiQANAkUFQTAQScCZAAcObF3gjEU0CtC7By1aeyZOlka2C8ye80eTV4djL13257il1XTh56aKSUKF7J7iGZ3k8t1Lc7aZ0sXzFNNm365tKif2rAX7BgcSlX9lapVrW5VKl8h/XqQpFMn48CwhMgARCeG0chgIC7BUgAuDs+1A4BBMIUIAEQJhyHIRBnATVV/uSJw7Lv5y1y/vxZX23Onjst8+ePlp92rQlaO/Wef55cBS/tk5p2TE6c+CVkiwJ9ji/kgezgaQESAJ4OL41DwFgBEgDGhp6GI+BtARIA3o4vrTNL4FjKQfn3kA6iFg8MtPn7lr2aNXDw0E75zHrFYPX3nwdFu+GGmtL/sfGSL+/vzMKltQEFSADQORBAwIsCJAC8GFXahAACQgKAToCAdwT27N0oQ97q7Pucnb9NPcF/fNBkub5YBb//rmYVzFvwrnz62b+CrsLfvdu/pGH9zt6BoyWZEiABkCk+DkYAAZcKkABwaWCoFgIIZE6ABEDm/DgaATcJhEoA1K3TXh7o9oaohf0CbSoJ8PGMl2TBwrEB96l6czPp2+dtyZkjj5uaT13iJEACIE7wnBYBBKIqQAIgqrwUjgAC8RBg8B8Pdc6JQPQEQiUAOt7/gjRr2jtkBX4+sE3etGYSpFivFPjbEhLKyx8fnyYF8hcNWRY7mCFAEsCMONNKBEwSIAFgUrRpKwKGCJAAMCTQNNMYgZTjyfJ/b6o1ALb7bXOTRg9Ip44vhfxKQKhySAAY06VsN5QEgG0qdkQAAU0ESABoEiiqiQAC9gVIANi3Yk8EdBA4d+6MjJswOOBCfoULlZBBAyZKsWLlgzZn587vZejb3SXt1HG/+5UpU0MG9Xtf8uQtFJJFLTCYtGeDLPp6gmzevETy5Ckof/jD41K9agtRn/OLxLZjxyqZ9vGLsnfvj9b6BhWlzT1/9H0eMBqfQ4xEfb1YBgkAL0aVNiFgtgAJALPjT+sR8KQACQBPhpVGGS6wfMWHMv69JwIqVK/WXHo+OERy5y7gd59Tp1J8SYR16+cFLOOuFo9Iu7bPBB1gnzl7StatnSuzZg+Tffu3XFGWGvi3ajlA7m49SLJmzZapiK1bP1dGje5nfQIx7VI5qvwO9z0vTRr3JAmQKV37B5MAsG/FngggoIcACQA94kQtEUDAgQAJAAdY7IqAJgInThyWocO7+566B9rKlb1NHuj+hhRLKHfFLkeO7JOx4wfJtu3fBjw2b57CMtj6kkCpklUy7JN68qhs27FSli2bIhs2LpQLF84HLCcSg/QDB7bLW8O6yZGj+zKcJ1g9NQmlVtUkAaBVuKgsAgjYECABYAOJXRBAQB8BBv/6xIqaIuBUYPXqz2X0uH5BP+WnvgRQtUpTqVXrHl/xGzbMl9VrvrA1aL+jYTdJSzsuhw7tshIN62THztWyectSOXHiF0dVLVSwuO+zhAkJZR0dp3ZWrxZM/+QVmTN3ZMBju3f9pzRs0MVx2RwQngBJgPDcOAoBBNwpQALAnXGhVgggEKYACYAw4TgMAQ0E7HzKzw3NyJYthwzsP1EqVqjruDopKYd8Xyr4+cBWv8dmpmzHleEAnwAJADoCAgh4SYAEgJeiSVsQQEBIANAJEPC2QFraCWs6/8Cg7/LHW+CWW34vD3Z7Q3Llyue4Klu3rbBedegmauFDf1vVm5tJ3z5vS84ceRyXzQHhCZAACM+NoxBAwJ0CJADcGRdqhQACYQqQAAgTjsMQ0EjgWMpBGT2mX9B3+uPRHPX+fyPrNYJ27Z6VHNlzh1UFtUjhiHd6+j02e7ZcMqD/BGtmQb2wyuag8ARIAITnxlEIIOBOARIA7owLtUIAgTAFSACECcdhCGgmkHb6pEyf8bIsWTop6JoAsWqWWpyvW7d/Ss3qLTO1Qv/q7z+Xd0c/6rfaFcrXkX6PjrVmFuSPVbM4jyVAAoBugAACXhIgAeClaNIWBBDgFQD6AAIGCagF83bsXCmTJj+T4ZN8sWRQnyDs0vlVKVSwWKZPu2nzEusVgK5+kxpM/880b1gFkAAIi42DEEDApQIkAFwaGKqFAALOBXj679yMIxDwgsDFixdld9I6WfzNRFnzw5fWSv4nHDVLfTng2ixZ5ey5046OU+/4d+70itSu1UbU9P9IbAcP7vQtAnj02P4MxRUuXFL+OHiKFClSJhKnogwHAiQBHGCxKwIIuFqABICrw0PlEEDAiQAJACda7IuANwXUrICTqUdk//4tcjg5Sfbu35ShoblzF5CSJatI/rxFpFhCOdm2Y6WMGdvfSgCk2UZRg/727f8akaf+l5/07NnTvkUO1/wwy29d6tfrKJ06/j3sNQZsN5AdrxAgAUCHQAABrwiQAPBKJGkHAggw/Z8+gAACjgXWrZ8ro0b3sz34V+/6d+3yitSs0drxU3/1GcO0tBS5aCUpclvv8atP+vnb1EKA745+JOCXAOrcniidOvxDVCKDLTYCJABi48xZEEAg+gIkAKJvzBkQQCBGAswAiBE0p0HAIwJJSRtk+Ds9JMX6qoCdLdyn/mrBwvnzR8mCReMkNfWo71Tq9YF773lK7rC+GpA1a7YrTq9mAUx4/wlZtXpmwGoVyF9U2rf7q9Ss2dLvbIATJw5bx38mS5ZNsRIJ56RZkx7SsEGXDOey0272YSFA+gACCHhHgASAd2JJSxAwXoAEgPFdAAAEbAuodQLUVHv1tD3Upgbr7ROfkwb1Ozl66q8G8kuXTZJPZ74RcF2COxp2kfvvez7DIP7o0f0yYmRP2bNnY9DqqfUL1GsM5crVtgb32UUN/Ldt/06OHTtwxXFqjYKH+oyUW2q2DtVc/t2PADMA6BYIIOAVARIAXokk7UDAcAEG/4Z3AJqPgEOBZcunyfsfPBXyE4LFrisnfXqPkFKlbrZ9BrUo4dq1X8m0j/8hR47sDXlc8zv7Sru2z4gazF++7dm7Ud5+p5ccObovZBl2dmh0Rzfpan2tgC08AZIA4blxFAIIuEuABIC74kFtEEAgTAESAGHCcRgCBgqop+RDh3eXpD0bgrb+5ipNpMeD/5b8+YraVjpqPXmfMeNlWWlNv1eJADtboYLF5fFBkyUhoWyG3dVXAUaO6mstarjVTlEB91EzAHo8METU+gFs4QmQAAjPjaMQQMBdAiQA3BUPaoMAAmEKkAAIE47DEDBQQK2wrxbZCzZAr16tufR8cIjthfZUWWrQP3nKM44/Q1iz+l3Ss+dQyZkjj99onDqVYs0meFG+/fZj20mFywtSg/8Wdz4sf7j7CcmePaeBEY9Mk0kARMaRUhBAIL4CJADi68/ZEUAgQgIkACIESTEIGCAwZerfZOHX4wK2tECBBBnUf6KUKFHJlka4A3Q15b95s77SuvVAyZUzb9Bzqc8b7ti5UqZOez7kzIX0gtTAv2LFetbrBc9K6VJV5ZprrrHVHnbyL0ACgJ6BAAJeECAB4IUo0gYEEOATgPQBBBCwJXDm7CkZPaZf0MX/mjR6QDp1fMnWgFlN0R89tp/tQXl6JUsUv0m6dH5FypWtbes86cepREDy4d2yatWnstZawHD/vi1XfMIwX77fiSq7fr1OUqXyHZIvXxFbLuwUWoAEQGgj9kAAAfcLkABwf4yoIQII2BBgBoANJHZBAAHrk3hnZNyEwbL6+88DatzV4hHfonyhnphv3LRYxowdICdTj9iW/e3zf09aXxTownR822ru2JEEgDviQC0QQCBzAiQAMufH0Qgg4AIBBv8uCAJVQEAjgekzXpXZc98OWOO8eQpLzx5DRC0C6C8JoJ7Cr1r1mbw38akrnr4HI1DT8WvXaiOJic9KoYLFNNKiqpcLkASgPyCAgO4CJAB0jyD1RwABpv/TBxBAwJHArt1rZciwLpJ26njQ49Kn0xcv/r+1AJKTd8vuXWvl+Mlk61h779QXyF/U+prAm1K5UqOQswocNYSdYy5AAiDm5JwQAQQiLEACIMKgFIcAArEXYAZA7M05IwI6C1y4cF6mf/KKzJs/ylEz1JN/Neb/bdhvb/Cvnvp36PCCo08Jnj9/zrfg348/fu07U61af2ARP0eRit7OJACiZ0vJCCAQGwESALFx5iwIIBBFARIAUcSlaAQ8KpCWdkLGjh8YdDHAy5uuBv++If///iuojHrXv33ic9a7/p1ETf+3s6Wv9D9p8jOyb/+WS4eo45s26SVt2/yZdQPsQEZxHxIAIaT8AwAAHrZJREFUUcSlaAQQiIkACYCYMHMSBBCIpgAJgGjqUjYC3hU4fiJZ3p/4J5tJgF/FNwHAxqf01Cf3evV4S66/vqJtvAMHd8gHk/4iW7etCHhMs6a9fEmFrFmz2S6XHSMrQAIgsp6UhgACsRcgARB7c86IAAIRFiABEGFQikPAIIGzZ0/Ldyuny2cz35CU4+q9/ozb/6b+h572X+f2ROnU4R+SO3cBW4qHDv3kO/fqNZ/LxYsXgx6jZgI81Gek3FKzta2y2SnyAiQAIm9KiQggEFsBEgCx9eZsCCAQYQEG/xEGpTgEDBVIf+9efR5w06Zv5PAvSb4BuW/qv41p/2pw3qrlALm79SBbT+jVwP/zL/4tq6zzqTUJ7GzqHD0eGCIqycAWPwGSAPGz58wIIJB5ARIAmTekBAQQiKMACYA44nNqBDwucPpMqhxOTpJ3Rz8iBw/tDNpaO9PzVUJhd9I6+eSz12Tr1uUhn/hffkKnCQaPhyauzSMBEFd+To4AApkUIAGQSUAORwCB+AqQAIivP2dHwOsCmzYvkaHDuwYdrOfJU0geHzhZSpW62S/HsaM/W1P8v5B5C8bIkSN7HZPxGUHHZFE9gARAVHkpHAEEoixAAiDKwBSPAALRFSABEF1fSkfAdIEFC8fI1A9fCMqgns63a/usNGn8oGTLlkPUFwaSk3dbiwvOlW+/my6HkneFxajKVZ8RTEx8VgoVLBZWGRwUeQESAJE3pUQEEIidAAmA2FlzJgQQiIIACYAooFIkAghcErCTAIgGl3rq37njS1KjRivbnxGMRj0oM6MACQB6BQII6CxAAkDn6FF3BAwXYPBveAeg+QjEQGDR4vdk8pRnY3Cm306R/tT/vvv+JvnzFY3ZeTmRfQESAPat2BMBBNwnQALAfTGhRgggYFOABIBNKHZDAIGwBXbtXitDhnWRtFPHwy7D7oHFrisn3bv/S8qVrW19eSD0Jwftlst+kRcgCRB5U0pEAIHYCJAAiI0zZ0EAgSgIkACIAipFIoDAFQLq84Afz3hJFiwca1sme7accuHieduf97v22qzSvFlfad16oOTKmdf2edgxfgIkAOJnz5kRQCBzAiQAMufH0QggEEcBEgBxxOfUCBgkoBb1mzDxSVmz5sugrc6VK580atjd9/R+zrx3bH3mr0Txm6RL51d46q9ZfyIBoFnAqC4CCFwSIAFAZ0AAAW0FSABoGzoqjoB2AhcvXpR1G+bKrK+Gy549Gy493VeD/ko3NZS6de6TypUbyob1C2T0uH4hB//qXf87m/WRu3//OE/9tesNIiQANAwaVUYAAZ8ACQA6AgIIaCtAAkDb0FFxBDwpsG/fZnlreDdJSTkYtH1qhf8eD74plSs14l1/TXsCCQBNA0e1EUCABAB9AAEE9BRg8K9n3Kg1Al4VUGsFTJz8Z1m+/MOgTaxerbk15f9VKVSwmFcpjGkXSQBjQk1DEfCUADMAPBVOGoOAOQIkAMyJNS1FQAcBO18LqH1bG+na+TVRrw2w6S9AAkD/GNICBEwUIAFgYtRpMwIeECAB4IEg0gQEPCSwaPF7MnnKswFbVLhwSfnj4ClSpEgZD7Xa7KaQADA7/rQeAV0FSADoGjnqjYDhAiQADO8ANB8Blwl8MPlpWfzNxIC1qlC+jvR7dKz19D+/y2pOdcIVIAEQrhzHIYBAPAVIAMRTn3MjgEDYAiQAwqbjQAQQiILAl7Pekk9nvhGw5OzZcknv3sOkRrW7WPgvCv7xKJIEQDzUOScCCGRWgARAZgU5HgEEYi7A4D/m5JwQAQRCCOzYsUqGDO0iZ8+lBd2zRPGbpHr1u6RMmeqS5ZosV+x75MheOZS82/f/y5Y1p9Sufa+UKlkFexcLkARwcXCoGgII+BUgAUDHQAAB7QRIAGgXMiqMgOcF1FcAPp7xkixYODZibU1IKCuDB3wgav0ANncKkABwZ1yoFQIIBBYgAUDvQAAB7QRIAGgXMiqMgBECaWknZMLEJ2XNmi8j0l4SABFhjGohJACiykvhCCAQBQESAFFApUgEEIiuAAmA6PpSOgIIhC9w5uwpmT79ZVm8ZKJcvHgx/IKsI9u2eUpatRzAmgGZUozuwSQAoutL6QggEHkBEgCRN6VEBBCIsgAJgCgDUzwCCGRK4Ndff5W16+fI1GkviHqv3+mWJUsWadqkl5UA+LNkz57T6eHsH0MBEgAxxOZUCCAQEQESABFhpBAEEIilAAmAWGpzLgQQCFdArQuwZetS+dr6POCmjYtDLhCozlMgf1FJTHxW6tROFJUIYHO3AAkAd8eH2iGAQEYBEgD0CgQQ0EqAwb9W4aKyCCDwXwE1K+BU6jH55cg+OXpsfwaXa6/NKsUSyknBgsUla9ZsuGkkQBJAo2BRVQQQEBIAdAIEENBKgASAVuGisggggIDnBUgAeD7ENBABTwmQAPBUOGkMAt4XIAHg/RjTQgQQQEAnARIAOkWLuiKAAAkA+gACCGglQAJAq3BRWQQQQMDzAiQAPB9iGoiApwRIAHgqnDQGAe8LkADwfoxpIQIIIKCTAAkAnaJFXRFAgAQAfQABBLQSIAGgVbioLAIIIOB5ARIAng8xDUTAUwIkADwVThqDgLcFGPx7O760DgEEENBVgCSArpGj3giYJ0ACwLyY02IEtBUgAaBt6Kg4Aggg4GkBEgCeDi+NQ8BTAiQAPBVOGoOAtwVIAHg7vrQOAQQQ0FWABICukaPeCJgnQALAvJjTYgS0FSABoG3oqDgCCCDgaQESAJ4OL41DwFMCJAA8FU4ag4C3BUgAeDu+tA4BBBDQVYAEgK6Ro94ImCdAAsC8mNNiBLQUYPCvZdioNAIIIGCMAEkAY0JNQxHQWoAEgNbho/IImCNAAsCcWNNSBBBAQEcBEgA6Ro06I2CeAAkA82JOixHQUoAEgJZho9IIIICAMQIkAIwJNQ1FQGsBEgBah4/KI2COAAkAc2JNSxFAAAEdBUgA6Bg16oyAeQIkAMyLOS1GQEsBEgBaho1KI4AAAsYIkAAwJtQ0FAGtBUgAaB0+Ko+AOQIkAMyJNS1FAAEEdBQgAaBj1KgzAuYJkAAwL+a0GAHtBBj8axcyKowAAggYKUASwMiw02gEtBIgAaBVuKgsAmYKkAAwM+60GgEEENBNgASAbhGjvgiYJ0ACwLyY02IEtBMgAaBdyKgwAgggYKQACQAjw06jEdBKgASAVuGisgiYKUACwMy402oEEEBANwESALpFjPoiYJ4ACQDzYk6LEdBOgASAdiGjwggggICRAiQAjAw7jUZAKwESAFqFi8oiYKYACQAz406rEUAAAd0ESADoFjHqi4B5AiQAzIs5LUZAKwEG/1qFi8oigAACxguQBDC+CwCAgKsFSAC4OjxUDgEESADQBxBAAAEEdBIgAaBTtKgrAuYJkAAwL+a0GAGtBEgAaBUuKosAAggYL0ACwPguAAACrhYgAeDq8FA5BBAgAUAfQAABBBDQSYAEgE7Roq4ImCdAAsC8mNNiBLQSIAGgVbiorAYCVw9O+I1pEDSqqJUACQCtwkVlETBOgASAcSGnwQjoJcDgRK94UVt3CwQamPA7c3fcqJ1eAiQA9IoXtUXANAESAKZFnPYioJkAAxPNAkZ1XSlgd0DC782V4aNSGgrY/c1p2DSqjAACmguQANA8gFQfAa8LMCDxeoRpXzQFwh2E8LuLZlQo2wSBcH97JtjQRgQQiK8ACYD4+nN2BBAIIcBAhC6CgDOBSA88+A0682dvBJRApH+HqCKAAAKREiABEClJykEAgagIMPiICiuFelAg2gMOfose7DQ0KWoC0f49Rq3iFIwAAp4XIAHg+RDTQAT0FWDAoW/sqHnsBGI90OB3GbvYciZ9BWL9u9RXipojgECsBUgAxFqc8yGAgG0BBhq2qdjRQIF4DzD4fRrY6WiybYF4/z5tV5QdEUDAOAESAMaFnAYjoI8AAwx9YkVNYyfgtoEFv9PYxZ4z6SPgtt+pPnLUFAEEoi1AAiDawpSPAAJhCzCwCJuOAz0o4PYBBb9XD3Y6mhS2gNt/r2E3jAMRQEB7ARIA2oeQBiDgXQEGFN6NLS1zJqDLYILfrLO4srd3BXT5zXo3ArQMAQQCCZAAoG8ggIBrBRhMuDY0VCxGAroOIvjtxqiDcBrXCuj623UtKBVDAIGICZAAiBglBSGAQCQFGEBEUpOydBPwyuCB37FuPY/6RlLAK7/jSJpQFgIIxF+ABED8Y0ANEEDAjwADB7qFqQJeHDTweza1N5vdbi/+ls2OKK1HwBsCJAC8EUdagYDnBBgweC6kNCiEgNcHC/ym+QmYJuD137Rp8aS9CHhFgASAVyJJOxDwmACDBY8FlOYEFDBtkMBvmx+DKQKm/bZNiSvtREB3ARIAukeQ+iPgUQEGCR4NLM26JGD64IDfOD8GrwuY/hv3enxpHwK6CpAA0DVy1BsBDwswMPBwcGmaMCi4shPwe+dH4WUBfu9eji5tQ0BPARIAesaNWiPgaQEGBJ4Or7GNYyAQPPT87o39aXi64fzuPR1eGoeAlgIkALQMG5VGwNsCDAS8HV/TWscAwFnE+f0782Jvdwvw+3d3fKgdAiYKkAAwMeq0GQGXCzAAcHmAqJ4tAW78bTEF3InrQOb8ONodAlwH3BEHaoEAAv8TIAFAb0AAAdcJcOPvupBQIYcC3PQ7BAuwO9eCyDhSSvwEuBbEz54zI4CAfwESAPQMBBBwnQA3/a4LCRWyKcDNvk0oh7txTXAIxu6uEeCa4JpQUBEEEPivAAkAugICCLhKgBt9V4WDytgU4CbfJlQmd+P6kElADo+LANeHuLBzUgQQCCBAAoCugQACrhLgBt9V4aAyIQS4sY9PF+E6ER93zhqeANeJ8Nw4CgEEoiNAAiA6rpSKAAJhCnBjHyYch8VUgBv6mHIHPBnXC3fEgVoEF+B6QQ9BAAE3CZAAcFM0qAsCCAg39HQCNwtwI+/O6HDdcGdcqNVvAlw36AkIIOAmARIAbooGdUEAARIA9AFXCnAD78qwZKgUiQA94mRaLbl+mBZx2ouAuwVIALg7PtQOAeMEuIE3LuSubTA37a4Nja2KcS2xxcROMRDgWhIDZE6BAAK2BUgA2KZiRwQQiLYAN+zRFqZ8OwLcrNtR0mcfriv6xMrLNeW64uXo0jYE9BIgAaBXvKgtAp4W4Ebd0+HVonHcpGsRJseV5NrimIwDIizAtSXCoBSHAAJhC5AACJuOAxFAINIC3KRHWpTy7Apwc25XSu/9uMboHT+da881RufoUXcEvCVAAsBb8aQ1CGgtwM251uHTsvLclGsZtkxXmmtNpgkpwKEA1xqHYOyOAAJREyABEDVaCkYAAacC3JQ7FWP/cAW4GQ9XzlvHcc3xVjzd3BquOW6ODnVDwCwBEgBmxZvWIuBaAW7EXRsaT1WMm3BPhTNijeH6EzFKCgoiwPWH7oEAAm4QIAHghihQBwQQEG7A6QTRFODGO5q63imb65B3YunGlnAdcmNUqBMC5gmQADAv5rQYAVcKcOPtyrBoXyluuLUPYVwawPUoLuyePynXI8+HmAYioIUACQAtwkQlEfC+ADfc3o9xrFvIzXasxb13Pq5L3otpPFvENSme+pwbAQTSBUgA0BcQQMAVAtxouyIMnqgEN9meCKNrGsG1yTWh0L4iXJu0DyENQMATAiQAPBFGGoGA/gLcZOsfw3i3gJvreEfA2+fnGuXt+MaidVyjYqHMORBAIJQACYBQQvw7AghEXYAb66gTe/oE3FR7OryuaxzXK9eFRKsKcb3SKlxUFgFPCpAA8GRYaRQCeglwQ61XvNxUW26m3RQNc+rCNcucWEe6pVyzIi1KeQgg4FSABIBTMfZHAIGIC3AzHXFSzxfITbTnQ6xFA7l2aREmV1WSa5erwkFlEDBSgASAkWGn0Qi4S4CbaHfFw8214ebZzdExt25cw8yNvdOWcw1zKsb+CCAQaQESAJEWpTwEEHAswM2zYzLjDuCm2biQa9lgrmVahi2mleZaFlNuToYAAn4ESADQLRBAIK4C3DDHld/1J+dm2fUhooJ+BLiu0S2CCXBdo38ggEA8BUgAxFOfcyOAgHCjTCfwJ8ANMv3CCwJc37wQxci3getb5E0pEQEE7AuQALBvxZ4IIBAFAW6Qo4CqcZHcGGscPKoeUIDrHJ3jcgGuc/QHBBCIpwAJgHjqc24EEGAGAH3AJ8ANMR3BBAESASZEOXQbud6FNmIPBBCIngAJgOjZUjICCNgQ4IbYBpKHd+FG2MPBpWkBBbjumd05uO6ZHX9aj0C8BUgAxDsCnB8BwwW4ETazA3ADbGbcafWVAlz/zOwRXP/MjDutRsAtAiQA3BIJ6oGAgQLc/BoYdKvJ3PyaGXda7V+A66CZPYProJlxp9UIuEGABIAbokAdEDBUgBtfcwLPza45saal4QtwTQzfTrcjuSbqFjHqi4B3BEgAeCeWtAQB7QS42dUuZI4rzE2uYzIOQIDFUQ3oA1wbDQgyTUTApQIkAFwaGKqFgAkCJAC8G2Vubr0bW1oWOwGukbGzjvWZuEbGWpzzIYBAugAJAPoCAgjETYCb27jRR+3E3NRGjZaCDRbgWum94HOt9F5MaRECugiQANAlUtQTAY8JcEPrrYByM+uteNIadwpw3XRnXMKtFdfNcOU4DgEEMiNAAiAzehyLAAJhC3AjGzadqw7kBtZV4aAyhghw/fRGoLl+eiOOtAIB3QRIAOgWMeqLgEcEuIHVP5DcvOofQ1qgrwDXUH1jl15zrqH6x5AWIKCjAAkAHaNGnRHwgAA3r/oGkZtWfWNHzb0nwLVU35hyLdU3dtQcAZ0FSADoHD3qjoDGAty06hc8blb1ixk1NkeAa6p+seaaql/MqDECXhAgAeCFKNIGBDQU4GZVn6Bxk6pPrKgpAlxb9ekDXFv1iRU1RcBLAiQAvBRN2oKAJgLcoOoRKG5O9YgTtUTAnwDXWT36BddZPeJELRHwkgAJAC9Fk7YgoIkAN6buDxQ3pe6PETVEIJQA19pQQvH/d6618Y8BNUDANAESAKZFnPYi4AIBbkpdEIQAVeBm1L2xoWYIhCvANTdcuegfxzU3+sacAQEErhQgAUCPQACBmAtwMxpz8pAn5CY0JBE7IKC9ANde94WQa6/7YkKNEPC6AAkAr0eY9iHgQgFuQt0TFG4+3RMLaoJArAS4BsdKOvR5uAaHNmIPBBCIrAAJgMh6UhoCCNgQ4ObTBlKUd+GmM8rAFI+ABgJci+MfJK7F8Y8BNUDANAESAKZFnPYiEGcBbjjjGwBuNuPrz9kRcKMA1+X4RoXrcnz9OTsCpgmQADAt4rQXgTgLcKMZnwBwgxkfd86KgE4CXJ/jEy2uz/Fx56wImCpAAsDUyNNuBOIkwA1m7OG5uYy9OWdEQFcBrtGxjxzX6Nibc0YETBYgAWBy9Gk7AnEQ4OYydujcVMbOmjMh4DUBrtWxiyjX6thZcyYEEBAhAUAvQACBmApwUxl9bm4mo2/MGRAwRYBrdvQjzTU7+sacAQEE/idAAoDegAACMRXgZjJ63NxERs+WkhEwXYBrd/R6ANfu6NlSMgIIZBQgAUCvQACBmAlwAxkdam4eo+NKqQggkFGA63h0egXX8ei4UioCCJAAoA8ggEAcBbhxjCw+N4yR9aQ0BBCwL8D13L6VnT25nttRYh8EEIiEADMAIqFIGQggYEuAG0ZbTEF34iYx84aUgAACkRXg2p55T67tmTekBAQQsCdAAsCeE3shgEAEBLhJDB+Rm8Pw7TgSAQRiI8A1PnxnrvHh23EkAgg4EyAB4MyLvRFAIBMC3ByGh8eNYXhuHIUAArEX4DofnjnX+fDcOAoBBJwLkABwbsYRCCAQpgA3hs7guCF05sXeCCDgHgGu985iwfXemRd7I4BA+AIkAMK340gEEHAowA2hPTBuBO05sRcCCLhfgOu+vRhx3bfnxF4IIJB5ARIAmTekBAQQsCnAjWBwKG4AbXYkdkMAAe0EuP5z/deu01JhBDwqQALAo4GlWQi4TYCbv8ARYeDvtt5KfRBAIFoC/C3wL8vfgWj1OMpFAIGrBUgA0CcQQCAmAtz0ZWTmhi8mXY+TIICACwX4m3BlUPh74MJOSpUQ8KgACQCPBpZmIeBGAW74fosKN3pu7J3UCQEE4iHA3wX+LsSj33FOBEwWIAFgcvRpOwIxFjD9Ro+Bf4w7HKdDAAFtBPj7cJ02saKiCCCgtwAJAL3jR+0R0ErA1Bs8Bv5adVMqiwACcRTg70Qc8Tk1AggYIUACwIgw00gE3CFg4o0dg3939D1qgQAC+gjwt0KfWFFTBBDQT4AEgH4xo8YIaCtg0k0dA39tuykVRwABlwjwN8MlgaAaCCDgKQESAJ4KJ41BwN0CJtzMMfB3dx+kdgggoJ8Afzv0ixk1RgAB9wqQAHBvbKgZAp4T8PpNHIN/z3VZGoQAAi4R8PLfD/52uKSTUQ0EDBEgAWBIoGkmAm4Q8OoNHDdvbuhd1AEBBEwQ8OLfEf6GmNBzaSMC7hEgAeCeWFATBIwQ8NLNGzdtRnRZGokAAi4U4G+JC4NClRBAQAsBEgBahIlKIuAdAS/ctDHw905/pCUIIKC3gO5/U/h7onf/o/YI6ChAAkDHqFFnBDQW0PlmjRs1jTseVUcAAU8L6Pq3hb8rnu6WNA4BVwqQAHBlWKgUAt4W0O1GjRs0b/dHWocAAt4R4O+Ld2JJSxBAIDoCJACi40qpCCAQRECXGzQG/nRjBBBAQE8BHf7O8DdGz75FrRHQXYAEgO4RpP4IaCrg5pszbso07VRUGwEEELhKgL81dAkEEEDgSgESAPQIBBCIm4DbbswY+MetK3BiBBBAIKoC/L2JKi+FI4CARgIkADQKFlVFwGsCbrkhY+DvtZ5FexBAAAH/Am74u8PfHHonAgjEU4AEQDz1OTcCCPgE4nFDxg0YnQ8BBBAwW4C/PWbHn9YjYKoACQBTI0+7EXCZQCxvxBj8uyz4VAcBBBCIkwB/e+IEz2kRQCBuAiQA4kbPiRFA4GqBaN+IMfCnzyGAAAII+BOI5t8f/vbQ5xBAwE0CJADcFA3qggACPoFI3ohx40WnQgABBBBwIhCpv0H8/XGizr4IIBArARIAsZLmPAggEJaA0xsxbrjCYuYgBBBAAIEAAvwdomsggICXBEgAeCmatAUBBBBAAAEEEEAAAQQQQACBAAIkAOgaCCCAAAIIIIAAAggggAACCBggQALAgCDTRAQQQAABBBBAAAEEEEAAAQRIANAHEEAAAQQQQAABBBBAAAEEEDBAgASAAUGmiQgggAACCCCAAAIIIIAAAgiQAKAPIIAAAggggAACCCCAAAIIIGCAAAkAA4JMExFAAAEEEEAAAQQQQAABBBAgAUAfQAABBBBAAAEEEEAAAQQQQMAAARIABgSZJiKAAAIIIIAAAggggAACCCBAAoA+gAACCCCAAAIIIIAAAggggIABAiQADAgyTUQAAQQQQAABBBBAAAEEEECABAB9AAEEEEAAAQQQQAABBBBAAAEDBEgAGBBkmogAAggggAACCCCAAAIIIIAACQD6AAIIIIAAAggggAACCCCAAAIGCJAAMCDINBEBBBBAAAEEEEAAAQQQQAABEgD0AQQQQAABBBBAAAEEEEAAAQQMECABYECQaSICCCCAAAIIIIAAAggggAACJADoAwgggAACCCCAAAIIIIAAAggYIEACwIAg00QEEEAAAQQQQAABBBBAAAEESADQBxBAAAEEEEAAAQQQQAABBBAwQIAEgAFBpokIIIAAAggggAACCCCAAAIIkACgDyCAAAIIIIAAAggggAACCCBggAAJAAOCTBMRQAABBBBAAAEEEEAAAQQQIAFAH0AAAQQQQAABBBBAAAEEEEDAAAESAAYEmSYigAACCCCAAAIIIIAAAgggQAKAPoAAAggggAACCCCAAAIIIICAAQIkAAwIMk1EAAEEEEAAAQQQQAABBBBAgAQAfQABBBBAAAEEEEAAAQQQQAABAwRIABgQZJqIAAIIIIAAAggggAACCCCAAAkA+gACCCCAAAIIIIAAAggggAACBgiQADAgyDQRAQQQQAABBBBAAAEEEEAAARIA9AEEEEAAAQQQQAABBBBAAAEEDBAgAWBAkGkiAggggAACCCCAAAIIIIAAAiQA6AMIIIAAAggggAACCCCAAAIIGCBAAsCAINNEBBBAAAEEEEAAAQQQQAABBEgA0AcQQAABBBBAAAEEEEAAAQQQMECABIABQaaJCCCAAAIIIIAAAggggAACCJAAoA8ggAACCCCAAAIIIIAAAgggYIAACQADgkwTEUAAAQQQQAABBBBAAAEEECABQB9AAAEEEEAAAQQQQAABBBBAwAABEgAGBJkmIoAAAggggAACCCCAAAIIIEACgD6AAAIIIIAAAggggAACCCCAgAECJAAMCDJNRAABBBBAAAEEEEAAAQQQQOD/Ab+EGJJzh7qIAAAAAElFTkSuQmC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3833000" y="1886152"/>
            <a:ext cx="18473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sz="16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4559160" y="254487"/>
            <a:ext cx="3114955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8000" b="1" dirty="0" smtClean="0">
                <a:solidFill>
                  <a:srgbClr val="002060"/>
                </a:solidFill>
              </a:rPr>
              <a:t>к</a:t>
            </a:r>
            <a:r>
              <a:rPr lang="ru-RU" sz="8000" b="1" dirty="0" smtClean="0">
                <a:solidFill>
                  <a:srgbClr val="FF0000"/>
                </a:solidFill>
              </a:rPr>
              <a:t>о</a:t>
            </a:r>
            <a:r>
              <a:rPr lang="ru-RU" sz="8000" b="1" dirty="0" smtClean="0">
                <a:solidFill>
                  <a:srgbClr val="002060"/>
                </a:solidFill>
              </a:rPr>
              <a:t>стёр</a:t>
            </a:r>
            <a:endParaRPr lang="ru-RU" sz="4800" dirty="0">
              <a:solidFill>
                <a:srgbClr val="FF0000"/>
              </a:solidFill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3539663" y="275958"/>
            <a:ext cx="5407214" cy="1519286"/>
          </a:xfrm>
          <a:prstGeom prst="roundRect">
            <a:avLst/>
          </a:prstGeom>
          <a:solidFill>
            <a:schemeClr val="accent5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b="1" dirty="0"/>
              <a:t>к</a:t>
            </a:r>
            <a:r>
              <a:rPr lang="ru-RU" sz="9600" b="1" dirty="0" smtClean="0"/>
              <a:t>   стёр</a:t>
            </a:r>
            <a:endParaRPr lang="ru-RU" sz="96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0005" y="208089"/>
            <a:ext cx="1609725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746033" y="471805"/>
            <a:ext cx="1257667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80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29033" y="1577926"/>
            <a:ext cx="4275348" cy="2850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5149596" y="3688045"/>
            <a:ext cx="6118225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200" b="1" dirty="0">
                <a:solidFill>
                  <a:srgbClr val="002060"/>
                </a:solidFill>
              </a:rPr>
              <a:t>К</a:t>
            </a:r>
            <a:r>
              <a:rPr lang="ru-RU" sz="3200" b="1" dirty="0">
                <a:solidFill>
                  <a:srgbClr val="FF0000"/>
                </a:solidFill>
              </a:rPr>
              <a:t>о</a:t>
            </a:r>
            <a:r>
              <a:rPr lang="ru-RU" sz="3200" b="1" dirty="0">
                <a:solidFill>
                  <a:srgbClr val="002060"/>
                </a:solidFill>
              </a:rPr>
              <a:t>стер г</a:t>
            </a:r>
            <a:r>
              <a:rPr lang="ru-RU" sz="3200" b="1" dirty="0">
                <a:solidFill>
                  <a:srgbClr val="FF0000"/>
                </a:solidFill>
              </a:rPr>
              <a:t>о</a:t>
            </a:r>
            <a:r>
              <a:rPr lang="ru-RU" sz="3200" b="1" dirty="0">
                <a:solidFill>
                  <a:srgbClr val="002060"/>
                </a:solidFill>
              </a:rPr>
              <a:t>рит, гуляют дети,</a:t>
            </a:r>
          </a:p>
          <a:p>
            <a:r>
              <a:rPr lang="ru-RU" sz="3200" b="1" dirty="0">
                <a:solidFill>
                  <a:srgbClr val="002060"/>
                </a:solidFill>
              </a:rPr>
              <a:t>Встав красиво в хоров</a:t>
            </a:r>
            <a:r>
              <a:rPr lang="ru-RU" sz="4800" b="1" dirty="0">
                <a:solidFill>
                  <a:srgbClr val="00B050"/>
                </a:solidFill>
              </a:rPr>
              <a:t>о</a:t>
            </a:r>
            <a:r>
              <a:rPr lang="ru-RU" sz="3200" b="1" dirty="0">
                <a:solidFill>
                  <a:srgbClr val="002060"/>
                </a:solidFill>
              </a:rPr>
              <a:t>д,</a:t>
            </a:r>
          </a:p>
          <a:p>
            <a:r>
              <a:rPr lang="ru-RU" sz="3200" b="1" dirty="0">
                <a:solidFill>
                  <a:srgbClr val="002060"/>
                </a:solidFill>
              </a:rPr>
              <a:t>Так гуляли дружно летом</a:t>
            </a:r>
          </a:p>
          <a:p>
            <a:r>
              <a:rPr lang="ru-RU" sz="3200" b="1" dirty="0">
                <a:solidFill>
                  <a:srgbClr val="002060"/>
                </a:solidFill>
              </a:rPr>
              <a:t>Под веселый трепет нот.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0742" y="2425214"/>
            <a:ext cx="3636989" cy="40325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017731" y="1967932"/>
            <a:ext cx="4774127" cy="99688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1972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55" presetClass="exit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Прямая соединительная линия 5"/>
          <p:cNvCxnSpPr/>
          <p:nvPr/>
        </p:nvCxnSpPr>
        <p:spPr>
          <a:xfrm flipH="1">
            <a:off x="6624662" y="355976"/>
            <a:ext cx="180020" cy="369670"/>
          </a:xfrm>
          <a:prstGeom prst="line">
            <a:avLst/>
          </a:prstGeom>
          <a:ln w="1016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6181103" y="1543043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6365833" y="4580597"/>
            <a:ext cx="6118225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868735" y="228694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rgbClr val="002060"/>
                </a:solidFill>
              </a:rPr>
              <a:t/>
            </a:r>
            <a:br>
              <a:rPr lang="ru-RU" sz="2400" b="1" i="1" dirty="0" smtClean="0">
                <a:solidFill>
                  <a:srgbClr val="002060"/>
                </a:solidFill>
              </a:rPr>
            </a:br>
            <a:endParaRPr lang="ru-RU" dirty="0"/>
          </a:p>
        </p:txBody>
      </p:sp>
      <p:sp>
        <p:nvSpPr>
          <p:cNvPr id="9" name="AutoShape 2" descr="data:image/png;base64,iVBORw0KGgoAAAANSUhEUgAABAAAAAMACAYAAAC6uhUNAAAgAElEQVR4XuzdB5ycVb3/8d+22Zat2c2WZBPSew9IUQQCeIHQlIiAVFFQEESsfyFUvSqCEgRFMCAoXKQKiChKE0SR9Ep6tie72WzJlplt/3M2bNhkpzwz+8zMUz7PvV687jPnOed9nv/r/s/3OSWhV13ChQACCCCAAAIIIIAAAggggAACjhZIIABwdP/SOAQQQAABBBBAAAEEEEAAAQT6BAgAeBEQQAABBBBAAAEEEEAAAQQQcIEAAYALOpkmIoAAAggggAACCCCAAAIIIEAAwDuAAAIIIIAAAggggAACCCCAgAsECABc0Mk0EQEEEEAAAQQQQAABBBBAAAECAN4BBBBAAAEEEEAAAQQQQAABBFwgQADggk6miQgggAACCCCAAAIIIIAAAggQAPAOIIAAAggggAACCCCAAAIIIOACAQIAF3QyTUQAAQQQQAABBBBAAAEEEECAAIB3AAEEEEAAAQQQQAABBBBAAAEXCBAAuKCTaSICCCCAAAIIIIAAAggggAACBAC8AwgggAACCCCAAAIIIIAAAgi4QIAAwAWdTBMRQAABBBBAAAEEEEAAAQQQIADgHUAAAQQQQAABBBBAAAEEEEDABQIEAC7oZJqIAAIIIIAAAggggAACCCCAAAEA7wACCCCAAAIIIIAAAggggAACLhAgAHBBJ9NEBBBAAAEEEEAAAQQQQAABBAgAeAcQQAABBBBAAAEEEEAAAQQQcIEAAYALOpkmIoAAAggggAACCCCAAAIIIEAAwDuAAAIIIIAAAggggAACCCCAgAsECABc0Mk0EQEEEEAAAQQQQAABBBBAAAECAN4BBBBAAAEEEEAAAQQQQAABBFwgQADggk6miQgggAACCCCAAAIIIIAAAggQAPAOIIAAAggggAACCCCAAAIIIOACAQIAF3QyTUQAAQQQQAABBBBAAAEEEECAAIB3AAEEEEAAAQQQQAABBBBAAAEXCBAAuKCTaSICCCCAAAIIIIAAAggggAACBAC8AwgggAACCCCAAAIIIIAAAgi4QIAAwAWdTBMRQAABBBBAAAEEEEAAAQQQIADgHUAAAQQQQAABBBBAAAEEEEDABQIEAC7oZJqIAAIIIIAAAggggAACCCCAAAEA7wACCCCAAAIIIIAAAggggAACLhAgAHBBJ9NEBBBAAAEEEEAAAQQQQAABBAgAeAcQQAABBBBAAAEEEEAAAQQQcIEAAYALOpkmIoAAAggggAACCCCAAAIIIEAAwDuAAAIIIIAAAggggAACCCCAgAsECABc0Mk0EQEEEEAAAQQQQAABBBBAAAECAN4BBBBAAAEEEEAAAQQQQAABBFwgQADggk6miQgggAACCCCAAAIIIIAAAggQAPAOIIAAAggggAACCCCAAAIIIOACAQIAF3QyTUQAAQQQQAABBBBAAAEEEECAAIB3AAEEEEAAAQQQQAABBBBAAAEXCBAAuKCTaSICCCCAAAIIIIAAAggggAACBAC8AwgggAACCDhcoKFmj6EW5peMMHQfNyGAAAIIIICAPQUIAOzZb9QaAQQQQACBoAJGB/2BCiEM4AVDAAEEEEDAeQIEAM7rU1qEAAIIIOBigaEO/A+nIwhw8ctE0xFAAAEEHCdAAOC4LqVBCCCAAAJuFTB78N/vSAjg1jeKdiOAAAIIOE2AAMBpPUp7EEAAAQRcJxCtgT+zAVz3KtFgBBBAAAGHCxAAOLyDaR4CCCCAgLMFYjX4ZzaAs98jWocAAggg4A4BAgB39DOtRAABBBBwoECsB/+EAA58iWgSAggggICrBAgAXNXdNBYBBBBAwCkC8Rr8EwI45Q2iHQgggAACbhQgAHBjr9NmBBBAAAFbC8R78E8IYOvXh8ojgAACCLhYgADAxZ1P0xFAAAEE7CdglcE/IYD93h1qjAACCCCAAAEA7wACCCCAAAI2ErBaAKDpOCbQRi8QVUUAAQQQcLUAAYCru5/GI4AAAgjYScCKg38CADu9QdQVAQQQQMDtAgQAbn8DaD8CCCCAgC0ErDr478djFoAtXiMqiQACCCDgcgECAJe/ADQfAQQQQMAeAgQA9ugnaokAAggggICVBQgArNw71A0BBBBAAAElYPXBP7MAeE0RQAABBBCwhwABgD36iVoigAACCLhYgADAxZ1P0xFAAAEEEDBRgADAREyKQgABBBBAwGwBuwz+mQVgds9THgIIIIAAAuYLEACYb0qJCCCAAAIImCZAAGAaJQUhgAACCCDgegECANe/AgAggAACCFhVwG6Df2YBWPVNol4IIIAAAggcECAA4E1AAAEEEEDAogIEABbtGKqFAAIIIICATQUIAGzacVQbAQQQQMD5AnYNAHTP5JeMcH4H0UIEEEAAAQRsJkAAYLMOo7oIIIAAAu4QsPPgnwDAHe8orUQAAQQQsJ8AAYD9+owaI4AAAgi4QIAAwAWdTBMRQAABBBCIsQABQIzBeRwCCCCAAAJGBAgAjChxDwIIIIAAAgiEI0AAEI4W9yKAAAIIIBADAbsP/vuJ2AcgBi8Lj0AAAQQQQCAMAQKAMLC4FQEEEEAAgVgIEADEQplnIIAAAggg4D4BAgD39TktRgABBBCwsIBTBv/MArDwS0bVEEAAAQRcK0AA4Nqup+EIIIAAAlYUIACwYq9QJwQQQAABBJwhQADgjH6kFQgggAACDhBw2uCfWQAOeClpAgIIIICAowQIABzVnTQGAQQQQMCuAk4d/BMC2PWNpN4IIIAAAk4UIABwYq/SJgQQQAAB2wkQANiuy6gwAggggAACthMgALBdl1FhBBBAAAGnCTh98M8sAKe9sbQHAQQQQMCuAgQAdu056o0AAggg4BgBAgDHdCUNQQABBBBAwNICBACW7h4qhwACCCDgdAG3DP6ZBeD0N5n2IYAAAgjYQYAAwA69RB0RQAABBBwrQADg2K6lYQgggAACCFhOgADAcl1ChRBAAAEE3CLgtsE/swDc8mbTTgQQQAABqwoQAFi1Z6gXAggggIDjBQgAHN/FNBABBBBAAAFLCRAAWKo7qAwCCCCAgFsE3Dr4ZxaAW95w2okAAgggYEUBAgAr9gp1QgABBBBwvAABwAjH9zENRAABBBBAwGoCBABW6xHqgwACCCDgeAG3D/6ZBeD4V5wGIoAAAghYVIAAwKIdQ7UQQAABBJwrQABwoG/zS5gF4Ny3nJYhgAACCFhRgADAir1CnRBAAAEEHCvA4P/QriUEcOyrTsMQQAABBCwoQABgwU6hSggggAACzhUgACAAcO7bTcsQQAABBKwuQABg9R6ifggggAACjhFg8O+/K5kF4JhXnIYggAACCFhcgADA4h1E9RBAAAEEnCNAAEAA4Jy3mZYggAACCNhRgADAjr1GnRFAAAEEbCfA4D94lzELwHavNBVGAAEEELChAAGADTuNKiOAAAII2E+AAIAAwH5vLTVGAAEEEHCaAAGA03qU9iCAAAIIWE6Awb+xLmEWgDEn7kIAAQQQQCBSAQKASOX4HQIIIIAAAgYFCACMQREAGHPiLgQQQAABBCIVIACIVI7fIYAAAgggYECAwb8BpAG3EAKE58XdCCCAAAIIhCNAABCOFvcigAACCCAQpgABQHhgBADheXE3AggggAAC4QgQAISjxb0IIIAAAgiEIcDgPwysAbcSAkTmxq8QQAABBBAIJUAAEEqIvyOAAAIIIBChAAFAZHAEAJG58SsEEEAAAQRCCRAAhBLi7wgggAACCEQgwOA/ArQBPyEEGJofv0YAAQQQQMCfAAEA7wUCCCCAAAJRECAAGBoqAcDQ/Pg1AggggAACBAC8AwgggAACCMRAgMG/OciEAOY4UgoCCCCAAAL9AswA4F1AAAEEEEDARAEG/yZiqqIIAcz1pDQEEEAAAXcLEAC4u/9pPQIIIICAyQIEAOaCEgCY60lpCCCAAALuFiAAcHf/03oEEEAAARMFGPybiDmgKEKA6LhSKgIIIICA+wQIANzX57QYAQQQQCBKAgQA0YElAIiOK6UigAACCLhPgADAfX1OixFAAAEEoiDA4D8KqMwCiC4qpSOAAAIIuE6AAMB1XU6DEUAAAQSiIUAAEA3Vj8tkFkB0fSkdAQQQQMAdAgQA7uhnWokAAgggEEUBBv9RxGUWQGxweQoCCCCAgCsECABc0c00EgEEEEAgmgIEANHUZRZAbHR5CgIIIICAGwQIANzQy7QRAQQQQCCqAgQAUeU9pHCWAsTOmichgAACCDhPgADAeX1KixBAAAEEYijA4D+G2OpRBACx9eZpCCCAAALOEiAAcFZ/0hoEEEAAgRgLEADEFpwAILbePA0BBBBAwFkCBADO6k9agwACCCAQQwEG/zHEHvAoQoD4uPNUBBBAAAH7CxAA2L8PaQECCCCAQJwECADiA08AEB93nooAAgggYH8BAgD79yEtQAABBBCIkwABQJzg1WMJAeJnz5MRQAABBOwrQABg376j5ggggAACcRRg8B9HfAKA+OLzdAQQQAAB2woQANi266g4AggggEA8BQgA4qnPDID46vN0BBBAAAG7ChAA2LXnqDcCCCCAQNwEGPzHjf6QB7MMwBr9QC0QQAABBOwjQABgn76ipggggAACFhEgALBGRxAAWKMfqAUCCCCAgH0ECADs01fUFAEEEEDAAgIM/i3QCQOqQAhgrf6gNggggAAC1hYgALB2/1A7BBBAAAGLCRAAWKtDCACs1R/UBgEEEEDA2gIEANbuH2qHAAIIIGAhAQb/FuoMZgFYszOoFQIIIICApQUIACzdPVQOAQQQQMBKAgQAVuqNj+vCLABr9gu1QgABBBCwngABgPX6hBohgAACCFhQgMG/BTuFWQDW7hRqhwACCCBgOQECAMt1CRVCAAEEELCaAIN/q/WI//owE8Ae/UQtEUAAAQTiJ0AAED97nowAAgggYBMBAgB7dBQBgD36iVoigAACCMRPgAAgfvY8GQEEEEDABgIM/m3QSQOqSAhgr/6itggggAACsRUgAIitN09DAAEEELCZAAGAvTqMAMBe/UVtEUAAAQRiK0AAEFtvnoYAAgggYCMBBv826ixmAdizs6g1AggggEBMBQgAYsrNwxBAAAEE7CRAAGCn3vq4rswCsGe/UWsEEEAAgegLEABE35gnIIAAAgjYUIDBvw07jVkA9u40ao8AAgggEHUBAoCoE/MABBBAAAE7ChAA2LHXmAVg716j9ggggAAC0RYgAIi2MOUjgAACCNhOgMG/7brMb4VZCuCMfqQVCCCAAALmCRAAmGdJSQgggAACDhEgAHBGRxIAOKMfaQUCCCCAgHkCBADmWVISAggggIADBBj8O6ATBzSBEMBZ/UlrEEAAAQSGJkAAMDQ/fo0AAggg4DABAgBndSgBgLP6k9YggAACCAxNgABgaH78GgEEEEDAQQIM/h3UmcwCcGZn0ioEEEAAgSEJEAAMiY8fI4AAAgg4ScBKAUCNr1XebaqSPd42KU4dJifllkluSqqTuGPWFmYBxIyaByGAAAIIWFyAAMDiHUT1EEAAAQRiI2CVwb8e+D+5e5NsbtsnvQOanpKYKAtzR8tZBeMlKSEhNigOegohgIM6k6YggAACCEQsQAAQMR0/RAABBBBwkkC8A4D2nm55qX6rvK2++nf29Pil1cP+o7KL5YtFU8WTmOQk/qi3hQAg6sQ8AAEEEEDABgIEADboJKqIAAIIIBBdgXgO/vVX/g+aa+Xpui3S1OUN2VAdApw+fGzfTACu8AQIAcLz4m4EEEAAAecJEAA4r09pEQIIIIBAmALxCgBauzvl8dqNsmr/nkOm+4eq/qxhhXLNyNmhbuPvhwkQAPBKIIAAAgi4XYAAwO1vAO1HAAEEXC4Qr8G/XuP/SM16aejqCKsHylKz5KqRs6QwJT2s33HzAQFCAN4EBBBAAAE3CxAAuLn3aTsCCCCAgMQ6ANBT/v/asFNe3rs94Fp/f92iNwE8PmeknFkwQdJZ/x/xm0sAEDEdP0QAAQQQcIAAAYADOpEmIIAAAghEJhDrwb9PbfT3+90b5X215n/gDv/Baq/X/I9Pz5UvFk+VEk9mZA3lV4cIEALwQiCAAAIIuFWAAMCtPU+7EUAAAQRi+vVfr/d/qHqtbGxrMCyfk5wqiwsnygK18z8H/xlmC3kjAUBIIm5AAAEEEHCoAAGAQzuWZiGAAAIIBBeI5df/fWp3/19VrZZdHc2GuiUpIUFN9y+TswvHM93fkFj4NxEChG/GLxBAAAEE7C9AAGD/PqQFCCCAAAIRCMQqANCD//urVklFR4uhWo7wpMtlxTPUtP+cvmUCe3xtsqGtXra0NUmVd7+0dvuko7e7b/8APSsgPSlFspM8MnPYcDkmu1RKU4cxW8CANAGAASRuQQABBBBwnAABgOO6lAYhgAACCIQSsOLgXw/mF2QVyflFk2VHe5O81VgpW9sbpUPtGxDOpQOEcwsmytysEQQBIeAIAcJ5s7gXAQQQQMAJAgQATuhF2oAAAgggEJZALAKA5m6vLK1QX/69ob/8pyYkyol5o2VvZ7us3l8vPvWFfyiXDhOOzx0l56n9AzycGBCQkgBgKG8Zv0UAAQQQsKMAAYAde406I4AAAghELBCLwb/e7f9hteHf6tZ6Q/VMVgFAd2+P4ZMBjBSqQ4CT8spk8YjJzAQIAkYIYORt4h4EEEAAAacIEAA4pSdpBwIIIICAIYFoBwB63f7Tez6U1/dVmDqgN9S4w27KVPsDfH3kHBmr9hPg8i9AAMCbgQACCCDgJgECADf1Nm1FAAEEXC4Q7cG/5v1Pc638rna9+qKvo4ChX/pEgIzEFFVQr+iFAe3qOMFwSr64eKp8Mmfk0Cvi4BIIARzcuTQNAQQQQOAQAQIAXggEEEAAAdcIRDsAaOz0ys8rlkttZ1vEpnrqfllqlizILpY5wwplhCfj4BT+/V0+ubtyuVR7Ww2Vn6jCg8uKp8snVFlcgQUIAHg7EEAAAQTcIkAA4Jaepp0IIICAywWiPfjXvH/fVy7P7Nkc1hd6/Ts96C9KyZAT8kfJUVkloqfuH37pr/4v1G2V1/btMjy7oFiVeUPZfMlNSXV574duPiFAaCPuQAABBBCwvwABgP37kBYggAACCBgQiHYAoAfo91askI1tDQZqc+CWlMREmZNZKGcUjJMST2bA37Wqaf+P126UVfv3GA4X0tTu/18unSkzMgsM18fNNxIAuLn3aTsCCCDgHgECAPf0NS1FAAEEXCsQ7cG/hm3v7pK71fR/I8f+6YH/MdklclbBeMlK8gTtl81t++SRmvXS0NVhuP+y1AyCL5XMlKmZ+YZ/w40ihAC8BQgggAACThcgAHB6D9M+BBBAAAGJRQCgmR+v3SDvNFUHFNdT/edmjZALi6aEHPi3q6ME/1S3Td5uqjA85V8/eJza8f+KkhlSmJJOz4cpQAAQJhi3I4AAAgjYToAAwHZdRoURQAABBMIRiNXgX9epyrtf7q9aLXs72wdVUa/Hv6Rkuow3cCTfjo4mebR6fVibCepZBcfnjJJz1KwCj5r+zxWZACFAZG78CgEEEEDAHgIEAPboJ2qJAAIIIBChQCwDAF3FOjX41zMB9NR9fRWptf1nq0G5/vKvZwAEu/TRgX9t2CmvNOyQzp4ewy0e4UlXu/3PMBQuGC7UpTcSALi042k2Aggg4BIBAgCXdDTNRAABBNwoEOvB/1CM9UZ/y2rWyfrWvYY3+jvw1X+knFkwQdL56j8U/kN+SwhgGiUFIYAAAghYTIAAwGIdQnUQQAABBMwTsEsAUOttlQeqV8tuX5vhxoezpMBwodzYJ0AAwIuAAAIIIOBUAQIAp/Ys7UIAAQQQiNnmf0Ohbu72ytKKVYZOD9DP0V/9F+aO7jtBICkh1KKCAzWr72yT5S11sk0tS6j2tUpHT5ckJiRKsVqeMCo1UxZkFcuYtGzD5Q2lvXb5LSGAXXqKeiKAAAIIhCNAABCOFvcigAACCNhKwOozAPQ6/4dq1srq/XWGXPVX/8tKp8vYtJyQ9+slBW83Vcob+yqlqcsb8n5PQpLMU/sUnDdiYsgTCkIW5oAbCAAc0Ik0AQEEEEBgkAABAC8FAggggIAjBaw++Nfoa9TA/6HqdeLr7Q7aB/o7/1HZxXJB0dSQa/31RoKv76uQl/ZuE686SjDcK1XtJaA3LTwpb3TITQvDLdtO9xMA2Km3qCsCCCCAgFEBAgCjUtyHAAIIIGArATsEAL+pXqum5u8O6qqn+Z9ZME7+J39syAG5PobwIVVmjZrmP5RLBw4LsorkouJpIQOHoTzHyr8lALBy71A3BBBAAIFIBQgAIpXjdwgggAAClhWww+BfT9G/p2K5VKpBe6BLD8RPyiuTxSMmhxz8v9tYJU/t+VC8vcaPDwzVgbMzC+TK0pniieEJA3q/gk1qr4L+YxAL1RGHE9LzJC2Gdeh3IQQI9YbwdwQQQAABuwkQANitx6gvAggggEBIAacEAJmJKXJD2TwpS8sK2OZe9ZdXG3bIS/XbRU//N/MKJ4AY6nP1rIXf126Ube2Ng45B1PUYrTYpPK9wokzMyAsZhgy1LgQAZglSDgIIIICA1QQIAKzWI9QHAQQQQGBIAnYY/OsG6i/c91aulC3t+wK2N1FN/9eD3oVqPb6/Sw/3X6jbKq/t22X64L//eXpzwCtKpstctUFgtK71rXvl4Zp10qZmRQS7dBBQpE4uuEQtTRifHnojRDPqyywAMxQpAwEEEEDAKgIEAFbpCeqBAAIIIGCKgF0CAN3Yv+8rl2f2bB70xXsghD727xPqmL7jc0dJiRr8DpyO/4ba7O/pus1hDf6zkjx9MwpGp2bJvq4O2dHRJHW+9qB1GKcG29eNmheV/QD0vgVLq1ZKY2fokwr6XXQQMEnNBLigaEqfSTQvAoBo6lI2AggggECsBQgAYi3O8xBAAAEEoiZgp8G/RmhXu/QvrVwh29ubwjY5MNm/V02H18Ph0Jc+QvCi4ql+p9CvU1/gH1Vf4FsCfIFPTUiUq0fOlmmZw0M/KIw7htJ+/RgdjhyfM1JtkjghKuFEf1MIAcLoVG5FAAEEELC0AAGApbuHyiGAAAIIGBWw2+C/v136C/j9Vatlb2e70aaKXuqvVgcYuvQgeWHuaDlLHe2nTxTwd+k6PFi9Rnb72gKWuUidRHDm8HGGnmn0pveaauSx3RukZ4h7F+Qkp8pitVRigToq0SCL0SoevI8QIGwyfoAAAgggYEEBAgALdgpVQgABBBAIX8CuAYBuaa23VR6oXh10AB6+iPTtnH9h0VT5hBoYB7o2tjbIb2vWBvz63/+7+epYwK+oEwHMuvQeCL+sXimbWgPvgRDOs/TAf3x6rnxRzXKIxrIAAoBweoN7EUAAAQSsKkAAYNWeoV4IIIAAAoYF7Dz472+kng7/5O6N8n5zbdD1+P37/If60p2RlCJXlsyQ6UGm7Yez/l5P/79+1FzDfRLqxoqOFvl5xQpp7Qm88Z+esaD/qyuMow31b+YMGyGfL5wkuSmpoaoR1t8JAcLi4mYEEEAAAQsKEABYsFOoEgIIIIBAeAJOCAD6W1yppuO/UL9VNqh1+f6O9dMBQKjBv/7y/2X1tX5GZkFASP0F/iH15X/1/jpD2GYHAP9qqpbHajf4DTt0+xaoGQcXqd3+PWr/gQ9adsuzdVukqcv4RoE6CJickS+L1LIFvYlhKDMjCAQARpS4BwEEEEDAygIEAFbuHeqGAAIIIBBSwEmD/4GN9akZAVvaG2Wr+leFt6VvmUBHT5f41MC9o7c74IBWD3RPyiuTxSMmBx30rlED/4eq14lPlWXk0mWer8o063pqz4fyujrFwN81wpMu3xw1X/JS0g7+Wc+QeE6dePDPxqqgMyQOL0976P0PTh8+1pSqEwKYwkghCCCAAAJxEiAAiBM8j0UAAQQQMEfAqQFAIJ1n1Jfw1xp2BcTTu/3fUDY/5PT331SvleXqy7qRSw+iL1Ff44/NKTVyu6F77q1c2TfLwd8VbL8BXecnd28KuWfBwHLNDC8IAAx1LzchgAACCFhUgADAoh1DtRBAAAEEQgu4bfCvRYJ9Odd/NzLYberyyd0VHxjedDAzMUWFCvOkLC0rdKcYuEMvP9ABwJZ2/xsAnpI/Rs5Tu/oHuurUiQnL1LGFRo5P9CTo5RAzZNawQgM1M3YLIYAxJ+5CAAEEELCeAAGA9fqEGiGAAAIIGBQgABgMdbHaBf+TOSODCuqB89KqldLe3WVIekpmnlxbOlf0kYJmXK3dnXJPxXLR+x34u4y0Qe+P8Pq+cnmpfpt4g2wSuCC7SG2GONOUPQD660oAYMZbQBkIIIAAAvEQIACIhzrPRAABBBAYsoAbB/8aLdQMACODZz31/tdVq4MOnPs7KFFtpndJ0TQ5JqdkyH3WX0CoGQhG2tBfVo2vVZ7Zs1nWqzb1n5Cg/6aXLcxWX/0vUychpKtNEc2+CAHMFqU8BBBAAIFYCBAAxEKZZyCAAAIImC7g1gDgnaYqebx2Y0DPRQXj5Ey1832wa1NbgzygAwC1sV6oS++gf92oeaYOovf42uWu8v9Kc7dv0ONT1a7/V4+cLfrUgXCuxk6v/L1xl6xqOXCqgV4K8encMtGnAUTjIgCIhiplIoAAAghEW4AAINrClI8AAgggYLqAWwf/GjLU9P3hKWoHfbVev0D909+lv5LrnfSfVl/NQ50AoI8TvLp0tkzNzDe1D6MRAJhaQYOFEQIYhOI2BBBAAAHLCBAAWKYrqAgCCCCAgFEBNwcAegO9X1avlE2t/jfQ04ZFngz5kpr6PiYt+yCpHvhvadunpstvkXJvs6Gj9M4pHC+n5ZtzfN7Avg0WYkQ6A8Dou2PmfQQAZmpSFgIIIIBALAQIAGKhzDMQQAABBEwTcPPgvx9xZcsetQv++qBf8PXE9+xkj4xMzZIWtet/XWebdBiY8j+wozCjjBYAACAASURBVPKT09QO+jNFLwPwd+lQobGzQ5rUVP5dHc3qWcMkNzlV8tTvgk29D7YHQVaSR76ljjEsTs007Z2JZkGEANHUpWwEEEAAAbMFCADMFqU8BBBAAIGoChAAiOhZAA/VrJXV+w+sd4/mpb/In104Qa2pH923sZ7ewf+dpmp5V/2rXoUKejf+wy89+B+RkimnqHX4R+eUDgoDggUA2SoA+PboI2WEx/8Shmi2NZKyCQAiUeM3CCCAAALxEiAAiJc8z0UAAQQQCFuAwf/HZM3dXllasUoqvC1hO4b7Az3w18sJ0pKS+5YR+Bv0ByozR80IOH/EJJmfVXTwln+p8OCx2g1+lyHo+78zer7awyAj3GrG7X5CgLjR82AEEEAAgTAFCADCBON2BBBAAIH4CRAAHGpf5d0v96vd/Pd2tketU/T3/QQ1VD/wz8h21Ne/0rvyf65wUt9sgGAnGYxSywi+qZYAZCalRK1NZhdMAGC2KOUhgAACCERLgAAgWrKUiwACCCBgqgCDf/+c+7q88nD1Wtna3hiRtx6Qz8wsUCFCh5/ZBHrgH+mw/9Dq9IcAi0dMlmfrtshrDbv81vcINdPgBhUA6BMI7HQRAtipt6grAggg4F4BAgD39j0tRwABBGwlQAAQuLv0lPzX91XIKw07pE2t0Tdy6YH/rMxC+WzhxL719u1qg8BHa9b17Sugv/YP7Zu//xroZ15QNEXW7K9X//K/f8G0zOFy/ai5RppgqXsIACzVHVQGAQQQQCCAAAEArwYCCCCAgOUFGPwb6yIdBKxtrZe3GyulvKNF9qvd+fu36NNf4IepDfZGp2XJkVnFMjdrxKCv7Pr3f23YKS/t3S7daqPBBDVgN/vSJwskqnLrAyxb+LRaKnChmiVgx4sQwI69Rp0RQAABdwkQALirv2ktAgggYEsBAoDYdZueAfCwOmHApwKAeFyfUzMSTs0fE49HD/mZBABDJqQABBBAAIEoCxAARBmY4hFAAAEEhibA4H9ofuH8emNrg/y6erV0qOUARi+9a/8CNZvgE9klUuLJVJv8JYrenPBlNYtAT/MffEhg4JI9CUly1chZMkMtA7DrRQhg156j3ggggIA7BAgA3NHPtBIBBBCwrQABQGy6LtxjBfXAX3+tX6CO99Nr+w+/9MD/6T0f9u1NYDQEyE9Ol2+rIwDzU9Ji0+goPIUAIAqoFIkAAgggYJoAAYBplBSEAAIIIGC2AIN/s0X9l6cH6E/t/lDeaKwI+UA91D8qu1ht5jdV0oPs1K/L/GdjlQoBNouv19iMAv3l/1q1AaD5Ow+EbJapNxACmMpJYQgggAACJgoQAJiISVEIIIAAAuYKEACY6xmotF3eZllasapv08BgV0pioiwaPk4+k39E0EG6Hvy/ULdVXtu3S/TGgkYuPei/qHiqfCpnpJHbLX0PAYClu4fKIYAAAq4WIABwdffTeAQQQMC6Agz+Y9c3j9dukHeaqkMO/s8rmCgnqF36Q13/aa6V39WuNzz41+Xp0wFuHD1PClIyQhVvi78TAtiim6gkAggg4DoBAgDXdTkNRgABBOwhQAAQm35q7e6UeyqWS6XauC/Qpdf4Ly6cJCcaGPzr4/3uqVghewMc8xfoGZ/MKZWLi6fFptExeAoBQAyQeQQCCCCAQNgCBABhk/EDBBBAAIFoCzD4j7bwx+VXdLTIz9WAvbWnM+BDF2QXyZUlMw2tzX9eTf1/tWFnWA3ISEqRa0pny4SM3LB+Z/WbCQGs3kPUDwEEEHCfAAGA+/qcFiOAAAKWFyAAiF0XbWjdK7+uWi3e3h6/D81Vu/1/o2xe3xF/oS59ksDd5Suk1tca6tZD/n5sdqlcUjLNUMAQVsEWuJkQwAKdQBUQQAABBA4KEADwMiCAAAIIWEqAwX9suyNUADBrWKFcM3K2oUptb2+SpVUrpb27y9D9+qZiteb/hrL5kpuSavg3drqRAMBOvUVdEUAAAecLEAA4v49pIQIIIGAbAQb/se+qUEsAjlFr8y8zuDZfb/73qNr8r8fgzv9p6hjBL5fOlBmZBbFveAyfSAgQQ2wehQACCCAQVIAAgBcEAQQQQMAyAgQAse+KUJsA6i/z142cKyNThwWsXIs6PvCl+u3yXlON+Hq7DTVCHylo9FQBQwVa+CYCAAt3DlVDAAEEXCZAAOCyDqe5CCCAgFUFGPzHr2dCbdw3wpMuF46YKpMy8kSfCKAvHRys2V8v7zXXyNb2fWEd+ZeakCjnj5gsx+WOjF+jY/xkQoAYg/M4BBBAAAG/AgQAvBgIIIAAApYQIACIXzfoIwB/oU4C0F/yg1166J+WmCwdPV3SG2F19Y7/l6slBXpvATddBABu6m3aigACCFhXgADAun1DzRBAAAFXCRAAxLe7X6zfJq/s3RHxwN5o7UemZspXR86RwpR0oz9xzH2EAI7pShqCAAII2FaAAMC2XUfFEUAAAecIMPiPf1/6errl4eq1srq1PuqVyVFHC16iZgHMyBx+yLN0Hco7WmTF/t2ys71Z9nS2Hfz7CHVaQIkKD+ZnFcnkjPyDSxGiXlkTH0AAYCImRSGAAAIIRCRAABARGz9CAAEEEDBTgADATM3Iy2ru9srSilVS4W2JvBCDv9SbAC7MHS1nFYyXGl+r/Kl+q2xsa5DOnp6QJXgSkuSYnBI5s2CcZCV5Qt5vlRsIAKzSE9QDAQQQcK8AAYB7+56WI4AAApYQYPBviW44WAkdAjxUtU42q439on3pfQT0UYD6y38kewqkqt9+fsQkOS5npBzYmtD6FyGA9fuIGiKAAAJOFiAAcHLv0jYEEEDABgIEANbrJD0gf0F9kX+zsTKs3f37W5Ktvsofl1uqTgmokypv66AGHhjsH/ifCUMcuuuB/1HZxfLFoqniUYGA1S8CAKv3EPVDAAEEnC1AAODs/qV1CCCAgKUFGPxbuntEnw7wfN0WWd+6N+QXej0QL/Jkyql5o+XonNK+Nfr7urzyq6rVsquj+WBD9bA/QZV24J/mfLfXpehTBa4smUEIYO1XitohgAACCMRZgAAgzh3A4xFAAAE3CxAA2KP3O9SMgJUte2St2iCwSoUCrR8dF5ibnCalamO+6ZkFMlsNwPV0/sOvdvXbP9RukA9adkuPSV/9/anpEODk/NFyXuEky6MyC8DyXUQFEUAAAccKEAA4tmtpGAIIIGB9AQIA6/eRGTXUX/tf2btdXqrfHnImweHP0wP7zI82+tPBQ7C9AjKSUuSa0tkyISPXjGpHtQxCgKjyUjgCCCCAQAABAgBeDQQQQACBuAgw+I8Le1weqnf2f6hGHTGo9gQwculB/1R11N9JajnBNHVUoF5OoK/W7k61JGGrvNNUFTAI+KRafnCxOmLQ6hcBgNV7iPohgAACzhQgAHBmv9IqBBBAwPICBACW7yLTKvjGvgp5um6zoQ0FS9Q+ApeXTJcxadl+n69nADy1+0N5o7HC79+LPBlyY9kCyUm29vGABACmvV4UhAACCCAQhgABQBhY3IoAAgggYI4Ag39zHO1QSn1nu9xTsUL2qn8Gu/Q3/uNzR6k1/BNDbuS3Tm1K+GDVGvH1dg8qUp9A8O3RR8oIT7rleQgBLN9FVBABBBBwnAABgOO6lAYhgAAC1hcgALB+H5lVQz1l/9WGnUGLS1RT/M8cPk5OGz7W0LkA7zXVyGO7N0hP7+AdAQgAzOo5ykEAAQQQcKIAAYATe5U2IYAAAhYWYPBv4c4xuWrN3V65u3yF1PpaQ5acqk4QWKRCgBPULACPn9ME+gvQRwveX7VKKjpa/JaZn5yuZgDMl/yUtJDPtMINzAKwQi9QBwQQQMA9AgQA7ulrWooAAghYQoAAwBLdEJNKbFBT9X9dtVq8vT2Gn6d38j8qq1gtBxipjhgcdnBGQLf62q+PEny2bos0qRAg0DUlM0+uLZ0rKYmJhp8ZzxsJAOKpz7MRQAAB9wkQALivz2kxAgggEDcBBv9xo4/Lg99Um/89uefDiJ+td//PSEzp+31bT2fITQT1/ZcWT5dPZBdH/Mx4/JAQIB7qPBMBBBBwpwABgDv7nVYjgAACcREgAIgLe9we+pQa/L+uQoBYXbMzC+TK0pkhNxGMVX2MPocAwKgU9yGAAAIIDFWAAGCogvweAQQQQMCQAIN/Q0yOuilYAJCm1vmfkFsm7zXXBJ3SbxSkLDVLriubI9lJqUZ/Yqn7CAEs1R1UBgEEEHCsAAGAY7uWhiGAAALWEiAAsFZ/xKI2wQKA/t36s5I98sa+8r6TArw9g4/1M1LPIk+GfK10thSnZhq53ZL3EABYsluoFAIIIOA4AQIAx3UpDUIAAQSsJ8Dg33p9EosaBdsDIFOt7b+hbJ6UpWX1VaVdDf7faqzoWzIQbJO/gfVOUP/LvKwiuahoimSqzQPtfhEC2L0HqT8CCCBgfQECAOv3ETVEAAEEbC9AAGD7LoyoAcFOAdCD94uKp8qnckYeUnav+t+2tzfJ39SMgC3tjdLa3Tno2Xr5wCy13v/0gnFS4rHvV//DG0YAENFrxo8QQAABBMIQIAAIA4tbEUAAAQTCF2DwH76ZU37R3O2Vu8tXSK2v1W+TxqXnyHWj5km6GtAHujrUzIDmLt/BP2cmJRv62q+PDdzX1SG7OpoP+b0+HnBsWo4MT0kXHSRY7SIEsFqPUB8EEEDAWQIEAM7qT1qDAAIIWE6AAMByXRLTCj1ft7Vvfb+/S88COCmvTBaPmCz63w/1qu9sk7cbq2XV/j2yx9cmejZBoEs/L1vtPzBdzSQ4NX+MZWYSEAAM9S3g9wgggAACwQQIAHg/EEAAAQSiJsDgP2q0tim4vrNd7qlYIXvVP/1dSQkJsrhwkpyogoBILv2l/99N1WrJwC7ZrQKAYIP+YGHA+PRc+aJakmCFJQWEAJG8CfwGAQQQQMCIAAGAESXuQQABBBAIW4DBf9hkjv3BG2pjv6frNoserAcKAU7OGyNnF4wXHQgYuXRJHzTXynNqhkGDmupvxqWXByzMHS1nhVEPM557eBkEANFQpUwEEEAAAS1AAMB7gAACCCAQFQECgKiw2rJQn1rH/3D1WlndWh+0/sUpGX0bA07MyAu6JEBvDPh47ca+qf6RfPEPVgkdP8weViiXlcwIujdBtDuCECDawpSPAAIIuFOAAMCd/U6rEUAAgagLEABEndhWD9AbAi6tWCUV3paQ9c5JTlVLAkbJcTmlkp2Uesj9u7zN8mDV2oBLCkIWbvCGBdlFcmXJTFP2JjD4yENuIwCIRI3fIIAAAgiEEiAACCXE3xFAAAEEwhZg8B82mSt+UOttlQeqV8tutUGf0SsrySPj0rJlgpoV0NnbLa81lEt7T5fRn0d8X7Z67rdHHykjPOkRlzHUHxICDFWQ3yOAAAIIHC5AAMA7gQACCCBgugABgOmkjimwTm0G+KuqVVKlwoBwrv6p/sZ2CDi0ZP2bTDWgz1MzC/LVv/arJQQ1asPAdvXPQEsIxqjQ4Yay+SwDCKeTuBcBBBBAwPICBACW7yIqiAACCNhLgMG/vforHrXVa/iX1ayT9a17Da3hPzBI71XT8Y0P//VmgpMz8uXE3FEyRf3Tk5g0qKm6Hn9Vpwe82VghXrVPwcDrvMKJcoo6HjDeF7MA4t0DPB8BBBBwlgABgLP6k9YggAACcRcgAIh7F9iiAnpQ/25TlTyrdvFvUwPxQFffwQFq3G906K938j8mu6RvJ3+9fMDIVd7RIg9UrZZ9A04T0OUsGj5OPpN/hOFnG3lWuPcQAIQrxv0IIIAAAsEECAB4PxBAAAEETBNg8G8apWsKaldf3l/du1Pebqr0HwR8FAAYASlLzZIvlc6QEk+mkdv77tFLEh6tWS/b2hsHzUbQocPJ+aPlc4WTCAEMi3IjAggggICVBQgArNw71A0BBBCwmQABgM06zELV7Vaf+jeoJQHvqFkBm9oapEMFA/rrf0JC6ARAD9SPV1P99bR9f1P9/TWzfwbCH/dsHjT9f+D9einBBUVT5FM5I+OmxSyAuNHzYAQQQMBxAgQAjutSGoQAAgjER4DBf3zcnfrUpi6ffNBSKy/UbxVfT0/AZuoB+pkF4+R/8sca/krf0u1TexCsl40G9yCYljlcrh81N67UhABx5efhCCCAgGMECAAc05U0BAEEEIivAAFAfP2d+PSV+/fIw9XrpKvXfwCgv/yflFcmi0dMNjT411/9P2iulaf2fCgtQfYdGGjZvwzgPLUMIJ4XAUA89Xk2Aggg4BwBAgDn9CUtQQABBOImwOA/bvSOfrBeDvB47caAbSxOyeg7qi83JTWkg97x/w+7N8mKlt2GTh7QBerB/6xhhXJlyQzDSwtCVmQINxACDAGPnyKAAAII9AkQAPAiIIAAAggMWYAAYMiEFOBHIFQAYHRq/jo11f+x2g3S1OU17KyXFpycN0bOVqcJ6H9vhYsAwAq9QB0QQAABewsQANi7/6g9AgggEHcBBv9x7wLHVkAP3B+sWiO+3m6/bZyYnte3Nl8f2efv0icMPFe3Wf7ZWGX4q78uJyc5VS4pniYz1Np/q12EAFbrEeqDAAII2EuAAMBe/UVtEUAAAcsJEABYrkscU6GGzg65q3y5NHS1+22T/jK/WK3NP1HtAzDw8qmB/z/V8gF9vGCz2vDP6KW/809Vg/4rSqZLVpLH6M9ieh8BQEy5eRgCCCDgOAECAMd1KQ1CAAEEYifA4D921m59kt6w7/V9FQGbrwft49NzZboauHeqzQI/bG2Qcl+LdAY5OcBfYakJiXJ24QS1qeBoQxsKxrM/CAHiqc+zEUAAAXsLEADYu/+oPQIIIBA3AQb/caN31YObu72ytGKVVHhbotbuEk+mfLl0poxMHRa1Z5hdMCGA2aKUhwACCLhDgADAHf1MKxFAAAHTBQgATCelwAACVd79srRqpTR2Gt/Ezwimnj3wqdyR8lm1jCA9McnITyxzDwGAZbqCiiCAAAK2EiAAsFV3UVkEEEDAGgIM/q3RD26qhQ4BHqpeKzW+VlOanZWUIhcUTZH5WUWmlBePQggB4qHOMxFAAAF7CxAA2Lv/qD0CCCAQFwECgLiwu/6hvUpg3f56eaOxQso7WmS/2uAvVX2512v/u3v1X0Nf+qv/pIw8ubxkhuSp3f6NXrr0ahVCrGmtkx1tTVKtgoiOnq6DP09LTJZStZRgvCp7zrBCGeHJiPpeAgQARnuP+xBAAAEE+gUIAHgXEEAAAQTCEmDwHxYXNw8Q0Lvz13e2y/aOJtmrdvivUoP4YFdaUrKMScuWRDWULkvLkuykVMlO9kjaR9P1W1QAsKxmvWxUxwUaGf7r4wJPzx8rn8k/QvQJAqEuXeb29ib5W8NO2aA2Fwx0HKG/cjLUDINjsovltOFjo3qiACFAqF7k7wgggAACAwUIAHgfEEAAAQTCEiAACIvL1Tf3fzV/Vx3Jt0p9uW9Qg38jA/VQaHronq4G2D3qy3+HChWMXCM86ep4vxkyNi0n5O16NsEHLbvlhbqt6gjCjpD3B7tBz1A4c/h4dbpAmaHQIdyHEQCEK8b9CCCAgLsFCADc3f+0HgEEEAhLgMF/WFyuvVkPoN9S0/RfbdglTV3mbtwXCWqRmo5/WfF00f/MVMFBsGuHmp3waPV6qe1si+RRAX8zQR1VeKU6aSCcZQdGK0AIYFSK+xBAAAEECAB4BxBAAAEEDAsQABimcu2Ny9WX86f2bLbEwN9fJ+ip/8NUCFDsGSajUtWafTUwn5Ce1/ef/VVN9X+lYYd09vREpf90APG10tlSrJ5r5kUAYKYmZSGAAALOFiAAcHb/0joEEEDANAEG/6ZROrIg/dX/2brN8vq+ClOm+ccSSS9LCL0jgDk1mqU2CPxKyUzR+xGYeRECmKlJWQgggIBzBQgAnNu3tAwBBBAwVYAAwFRORxWmN/d7as+H8m5TteHBv/4Sn5GYIiNS0vu+vge69qh9A8w6+s/fM2I5+NfPL0vNkhvL5qs9DJJNfQcIAEzlpDAEEEDAsQIEAI7tWhqGAAIImCfA4N88SyeW9Fe11v/5ui0hB/856ti943JKZUFWkZSmDgv61b1dhQpP7t4o7zfXhiw3UtNeXbL67wQDJwIc/oysJE/fcYLj03P69hYoSE6Xnd5m2e1rUxsI1kqdb/CGh3qWwenqVICzCsZHWuWgvyMEiAorhSKAAAKOEiAAcFR30hgEEEAgOgIEANFxdUKp+uv8LypWSGOQzf6KUzLkouKpMlENmENNtddf5D9Qg/6nVaBgdANBXeYnc0bKguwi+bBtn3yojuyrUZv4tXd3Bg0PetWyBV2hhJC1OtBTetr+nMxCOaNgnJR4gq/j36aOD3xMHVE4cDPBRBU0LMwbLecWTOBEACe8/LQBAQQQsKEAAYANO40qI4AAArEUYPAfS237Petv6uv/s2qw7u/SA3N9/N3nCicZGvD6GzSHEtGzCi4pniYzMocPulUvTdABxdb2xr5QYJe3RVq6faL3K+j7+m9w6K/bMTdrhFxYNEX0l3+j186OZvlV9Wpp7Pz4JARd1my1D8Bl6kjCdHVEoNkXswDMFqU8BBBAwFkCBADO6k9agwACCJguQABgOqmjCry/arWs2V/nt036i/yVasO7UF/99SD9GXVywPrWvYan++syP5U7Uj6rwoVwBtJ62F+v9hV4uHqt6AF6qCtL7U9wgRr4z1fLFoxeOmB4fV+5vFS/Tby9/k8UmJ1Z0HcsoMfkEIAAwGgvcR8CCCDgTgECAHf2O61GAAEEDAkw+DfE5Oqb7q1cKRvUwP3wy5OQJFeNnOX3y3z/vTvUNPkX1SB5Y1uD4YG//q1eUnBJyfS+9feRXLVqnf49FR+oJQa+oD8fqY7r++rIOVKoNio0eukw47HaDbJdtS3YpZcDnK/CixPUDAmzL0IAs0UpDwEEEHCOAAGAc/qSliCAAAIRCTDIj4iNH30kEGgGgP5Cf27hRPlM/phDrJq7vbK8Zbe82VApu9U6ff1F3uiVqr6Wnzl8fN+yAn2KQKTXf9QeA4/WrpcevQdAgEvv1n9d2RzJTko19BgjX/0PL+goNavgS2oWQCwvwoFYavMsBBBAwHoCBADW6xNqhAACCJguwCDfdFIK/Egg1B4AR6RnS3aiRzrUVPhq737Zr9bghzPo14+JdA1+oE56Ru1Z8JrauyDQNUyt89eD/zGp2Yb62ehX/4GF6QDj0uLp8onsYkPPiMVNhAOxUOYZCCCAQHwFCADi68/TEUAAAdMEGOSbRklBYQhUqkG9PgVAb65n9qUH/uPTc/vW4I9SxwaadT2150O1Rr8iYHHHqKMKL1MbC4a6Ivnqr8tMTUiUxUWT+04uiHweQ6jamft3wgFzPSkNAQQQiJcAAUC85HkuAgggEKEAA/0I4fhZ1ASeqdssf28oD/vLfqAK6UHxaPX1/Xw1SI50nX+wxoaaAaCXGJw/YnJQr0i++usCR3jS5Qp1AsDYtMj2L4haJ0ZYMMFAhHD8DAEEEIiTAAFAnOB5LAIIIBBMgEE+74edBPRxe3pX/dWt9UOqth74T83Il7MKxsvYCDf4M1KBUHsATM7Ik2vV5n/+dujXbf272uH/lYYd0tnjf4d/f3XQbTtKTfe/oGhqWKcWGGmPVe8hHLBqz1AvBBBwswABgJt7n7YjgEDcBRjox70LqIBJAnpg/PvdG+V9tcFeuGv8M9RRe8eowfGpeUdIboqxTfeGUu16tfng3eUrpKGrw28xerB+nFoGcJ6aBdB/xKD+zXuqbW/vq5TmMJc75CSnqhkFk8I6SnAo7bP6bwkGrN5D1A8BBJwsQADg5N6lbQggYAkBBvmW6AYqEQMBPfBf2bJHnq/fInt87UGfmKZ29J+ivvYvzB8t49Nyh7SrfyRN08cPvrJ3R9CwQgcBmWpDQG9vV1hf+/vrY/bmhZG0026/IRywW49RXwQQsJsAAYDdeoz6IoCAZQUY6Fu2a6hYHAT0F/O1aknAlrYm6VKzA/SVleyRiWp6/eT0PMlLSYtDrT5+pFnLFgI1Qs9q+IKaQaCn/dtlo7+4dkiIhxMMWLl3qBsCCNhJgADATr1FXRFAIGYCDOZjRs2DEIibQHO3V35ZuVp2dTSbVgc92J+kQo7L1UZ/eWrqP1f8BAgN4mfPkxFAwLoCBADW7RtqhgACMRBgoB8DZB6BgIUF2tXshOfrtsg7TVWij/UbypWSmCin54+Vz+QfEfMlDUOpt9t+SzDgth6nvQggMFCAAID3AQEEHC/AIN/xXUwDERiyQGOnV15vrJDV++ukqcsr7T1dovcpSE9MkWy1dKHC2yI9QQKCLDXl/zL11X9G5vAh14UC4idAOBA/e56MAAKxESAAiI0zT0EAgSgLMMiPMjDFI+BigefrtsqrDTsDCoxMzZSvqmMDC1PSXazk/KYTDji/j2khAm4QIABwQy/TRgQcIsAg3yEdSTMQsJFAh1oi8POK5bIzwD4BpWrwf92oeaz3t1GfRqOqhAPRUKVMBBCIhgABQDRUKRMBBIYkwEB/SHz8GAEETBTQpxn8tHx537IAf9fnCifKqfljTHwiRTlJgGDASb1JWxBwhgABgDP6kVYgYDsBBvm26zIqjIArBfb42uWu8v9Kc7fPb/uPzS6VS0qmcdSfK9+OoTWacGBofvwaAQQiEyAAiMyNXyGAgAEBBvkGkLgFAQQsLRBqBkBSQoLMzRohp+aNkRJPpnjUxoEDr6Yun3jVMoLO3m6p9bXKxIxcyU7ieEBLd7oFKkc4YIFOoAoIOFSAAMChHUuzEIilAAP9WGrzLATsK9DS2Stt3b1SkJqojsmzRzs6e3rk3sqVsqV9nykV1icLfLl0pjotoMCU8ijEXQIEA+7qb1qLQDQECACioUqZCDhQgEG+AzuVJiEQIwE15pcntvvkpYou8fX0yoTsJLlplkdyPYkxqsHQjMgZvQAAIABJREFUHvP3feXyzJ7NopphynVSXpmcP2KyKWVRCAL9AoQDvAsIIGBEgADAiBL3IOASAQb5LulomolADAX0oHnZFq+8rAb/AwfQRxUkybemp4onzKkA7d0iHSpRyPPEbgpBu5rCv7RyhWxvbxqyXGpColw9crZMyxw+5LIoAAGjAoQDRqW4DwHnCxAAOL+PaSEChwgwyOeFQACBaAq0dYn8rbpTetVo/5TSZHlrd5cKAHyiZwEMvPTwffHYFLlwrMdwdTY19cgPV3fI/q5emZ6XJDdMS5XhqbEJApq7vfJQ1TrZPISlAHq/gFPUXgHnFE5g00DDvc6N0RYgHIi2MOUjYC0BAgBr9Qe1QcA0AQb6plFSEAIIGBRo9PXIXet8sr5RfaZXV7Ka4a+DgMMH//3FpSeLmgWQJvOHH7pxXqDHPbrVJy+Udx7887hhibJkTmrMlhJ0q8a81VghrzbsCngsYKC66y//Z6uB/0l5oxn8G3yfuC2+AgQD8fXn6QhES4AAIFqylItADAQY5McAmUcggIAhAZ8a5f9svVferz8w+Dd6hTOIf3izWkpQqaYYDLj6lhLMUEsJEmMzE0A/Wk9mqPbulzWtdbKjrUmq1e7+HT2H1kvfl6gG/cXqZIAj0rLllPzRkpVkfLaDUT/uQyAeAoQD8VDnmQiYI0AAYI4jpSAQVQEG+lHlpXAEEDBB4IkdPnl6h5r6H2ZZeti+qCxZrpiYGvLL+CuVnfKbzb5DnqBnEdw8O02m5RibRRBm9bgdAQTCFCAcCBOM2xGIsQABQIzBeRwCgQQY5PNuIICAXQV27u+RJSs7pFkd8xfJlaaWCnxrZposCLEU4DW1t8D9mw4NAPTzzld7CVwQxl4C+jc96ni/proG+fC/q2TzijVSva1cyj/cKq2NzTJm6kQZXlokU46aKzOOWyDFR5RJUrJKGrgQQCBiAYKBiOn4IQKmChAAmMpJYQiEFmCgH9qIOxBAwF4C92/yymvVg6fA61aMzUqUI9Ra/TdrDj0F4PAWjhmWILfNSQu6nv91VcZ9G72DZhksGpUsV05KNYTW0dYmK//xrrz+f3+SzcvXGPrNqEnj5KQvnCPHnXOqpGVkGPoNNyGAgDEBggFjTtyFgFkCBABmSVIOAgMEGOTzOiCAgFsEdrf3yA9WdEi9d/DX//4v+xOyEuT2VV7ZrmYKBLsWlqTItVM9AZcCrGzolp+s6VDr7Q8tZW5+ktyiwoNgV6fXJx/87S350/2/k5qd5RF1z9iZU+Si739dJsydIQlqR38uBBCIrgDhQHR9Kd2dAgQA7ux3Wm2CAIN8ExApAgEEbC+gj/lbusHrd6f/WfmJctOstL4N+pbv7VabBHZIu/+JAn0OSWpM/fWpqXJCsf/p9pEGAHurd8sf7/61/PvP/xiyd2Zutlxy0zfkE2csJAQYsiYFIBC5AOFA5Hb80t0CBADu7n9ab0CAgb4BJG5BAAHXCixVU/L11Hx/16XjPXLumJS+P+n5Acu2qF38K4IvBRieliBLVGgwRi0bOPwKNwDoVcf2bVmxTh6/4x4p37TNtD5Ky8yQy269UY5edDIhgGmqFISAOQIEA+Y4UopzBQgAnNu3tCwMAQb5YWBxKwIIIPCRgK+nV25TU/vXNw4++k9P//+uGsjr6fn9V6Ovx9BSgHlqM8Dv6aP99JSAAdcKNYvgJ2u94lXPHXj5WwKgB//LX3tbnvjx/bK3utb0Phs3a6pc9dOb+jYI5EIAAXsIEA7Yo5+oZXQFCACi60vpFhJgkG+hzqAqCCDgCIFmX6/ctLJdylsHr//PSlbr/uem9W0COPAyshQg0NGA/o4B1GUfHgDowf+af/5HfnfrPVEZ/Pe356yvXSLnXnO5JCZxBKEjXmga4WoBwgFXd7+rGk8A4KrudkdjGei7o59pJQIIxF+gpr1Xvr+8XRpVEHD4FSgAMLoUQH/8v2KiR84Y9fESgp+qr//v1Q1ebnCauueqSZ6DVdi8fK38+tt3GB786yn980/+lJzw+TNlzLRJkpp+YENBfSTgW8/+Wf70wO+ko7VtUBunqmMCr7rrZskrKoh/Z1ADBBCImgDhQNRoKTgOAgQAcUDnkeYJMNg3z5KSEEAAgXAFggUA/pYA9JdvdCmA3jzwvCNS5KzRyfLenm75zWav300EzxmdIpdNOBAANNU3yKNL7pIVr79rqDnHnf0ZOffrV0jhqBK/93d3dclz9y2Tlx/8/aC/6+MBr/nFbVI6boyhZ3ETAgg4Q4BAwBn96NZWEAC4tedt1G4G+TbqLKqKAAKuEggWAOhp/HpH/5NK/O/ob2QpgBHMgc/RU/9fe/wZ+cOP7gv5U72b/4XfvUaOOfMUSUr2X0ddiC7zpV89Ls8ufXhQmcVjRsk1994ho6eMD/k8bkAAAXcIEA64o5/t3EoCADv3nsPrzsDf4R1M8xBAwPYCwQIA3Tg9+L9OhQD+LqNLAUIhZaq9Bm6enSZTchKlrqJaHrjxNtm+ZmPQnw0vLZYv/fC7Mu3oeUF38deD/w3/XiG//cFP/C4nmDB3hnz1ZzdLwUj/swdC1Z2/I4CAcwUIApzbt3ZvGQGA3XvQYfVn0O+wDqU5CCDgaIGWzl65eWWH7Nzf47edozIS5c55qZLrGXykn/6BXgpwy6oO2bV/8B4CRuEmZCfJ7XPSJEN9xH/rmZdl2U0/DTn4/8qPvy9T1Pr9YFdzwz55ddlT8o8nX/C7/l//9pQvnifnf/tqSUn9eP8Bo/XmPgQQcI8AYYB7+toOLSUAsEMvuaSODP5d0tE0EwEEHCOgh+23qgBg9b7BxwDqRuo1/N+e4ZEjCwJPsX+ztkvu2+iV7ggyAD39/3K1UeBZZSni6/DK//30fvnHEy8E9NWb/V12641y9KKTg37537Vhizx668+CziTILRwuX73nFply5BzH9CcNQQCB6AkQAkTPlpLDEyAACM+Lu6MgwMA/CqgUiQACCMRI4NGtPnmhvDPg02blJ8pNs9L6wgB/V5va1H+JmgWwtdl/iBCsGePVEYO3qq//WSkJ0rKvqW/n/3XvvB/wJyeef5Zc8L1rD+7y7+9Gb3uHPPnjX8obT70YVHDxjVfJaZefH3T/gBh1AY9BAAEbCRAE2KizHFpVAgCHdqxdmsXg3y49RT0RQAAB/wL/ruuWu9d3SKf/VQB9A/8bpnvkmMLAswCe3OGTp3YEDhH8PXmEOmbgB7NSZcywA8sLqreXy6++eYuUb9rmt6L66/919/1Qph87P2hXGgkATr34PPncDVdKWkYGrwUCCCAQtgAhQNhk/MBEAQIAEzEpKjwBBv/heXE3AgggECuBytYe2dzcI/MLkiRHfV0PdtV39Mr3V3RIXUeABED9eJwapC+ZE3gvgBV7u+Una73i7fl4HcC0nCSpbOuRZrXPwMArSVXnEypMuGqy55C6hQoApqo1/1fddbPkFRWEZNz0/kr5zff+d9DGfzpEOOeay+SkC87xO4ugp6dHyjdukb//4Xl1DOE7fc857sxT5dRLFwc8ZjBkZbgBAQQcKUAI4MhutUWjCABs0U3OqySDf+f1KS1CAAH7C+ih9nO7Ovu+xvvUYDwnReSb09Nkdn5S0MYtVWv4X69Rc/kDXDpCWFSWLFdMTBV/cYIOHP6fChEGDvZPG5UiV03yyD6f2om/sVta1ASBCdmJMjojQTw6BTjsqt1VqWYA3CY713/otxYzPnmUXK0CgKy8nJAd1b/7/wu/fEQ2L18j+tSABad8Sk74/JlSMm6M3/0D6ipr5Pn7lsm7f/rroPL17y/83jUy/5Tjg+49ELJi3IAAAo4SIARwVHfapjEEALbpKudUlMG/c/qSliCAgLME/lzZKcu2+A7ZkG94WoIsUWv4+6fa+2vxygb1BX9NhwSZBCB6zH6F2rDvDDWwP/xaozYR/JH+/YBtAOaq0OEWtb7f6NXa2CwPfveHsvqt9/z+ZNox8+Wrdy+R7Pw8o0Uauq+jrU3e/OPL8uKvHxNdh0CX0Q0IDT2UmxBAwDEChACO6UrbNIQAwDZd5ZyKEgA4py9pCQII2FfAp7bdf2pnp6xS0+9PG5UsOZ4EuWeDV9r9fMifNzxJvjcj1e+Xdy2gZwvcqQbwaxoCLwPQ9+n9AC6dkCKnqxCg/xu+nnXw8Gaf6PBh4BVuANDT3S3P3vtbefk3v/fbKXrX/uvv/6GMmzXNlE7rnyXw9D0Pyo61mwyVOWHuDPnqz26WgpElhu7nJgQQcL4AAYDz+9hqLSQAsFqPOLw+DP4d3sE0DwEEbCGgB/8/W++V/9Z3i5HT9/Rg/azRKXL5hMDn3RuZBaBxdFlHqr0FFh+RIulqWsBfqrrk1arOQccAhhsA6LLX/2u5LP36D6Sjtc1vP5yweJFc8P1rh7x5n/7q/9dHnpZXlj0Z8Fn+KjDv5E/J5bd/y/RZCLZ46agkAggEFCAE4OWIpQABQCy1eZYQAPASIIAAAvEV0AP+ZVu88nJFl6HBf39t09Um/t9S+wHMV7MB/F263F9u9Mk/asLbzT+QxrEjkuU7atZBOJeegv/IrXfLf199I+DPhnp8X/X2XfLUT38lq978VzhVk4UXniOfve5LMiw39B4EYRXMzQggYHsBAgDbd6GtGkAAYKvusndlGfzbu/+oPQIIOEPgvbou+fl6X9+0/XCvkRmJcrtal6/3BfB3Nfp65AdqM7+qtvDLPry8S8d75Nwxg/cLCFXnde+8L/ddvyTgl3m9Fv88dYTfCYvPkpTUwDMaDn+OnvK/9p/vyxM/uk9qdpaHqsbBv4+dOUUWf+MrMvWYeZKYeODIQi4EEEDgcAFCAN6JWAkQAMRKmufw9Z93AAEEEIizQJta379kVYdsbR6w216YdTpKTd//lt4PQK3n93f9Ue0r8MR2X5ilHnp7tjp68Pa5aXKEOj4w3Ku7q0ueU7vxv/yg/70A+ss77uzPqCP9LpfCspKQO/PrMt954VV54n9/aXjKf2Zutpx19SXq5IBFQ15yEK4B9yOAgP0ECADs12d2rTEBgF17zob1ZgaADTuNKiOAgKME9FF992/yDlpvrxupv+qfU5YiT+zw+d0IsB8i2G7++p5X1GZ+D36oAgCVD/iPCEKTLixJkWuneiL+fVN9gzy65C5Z8fq7IR925P+cKCecd0bf5oAZ2cMG3d/p9cnfHnumb5f/QHsLHP4jHS6c+/UrpHAUm/2F7ABuQACBPgECAF6EWAkQAMRK2uXPYfDv8heA5iOAQNwFgu3Urwfql6gp9+eoKfdG9gfIS02QW2b7/0L/oNrR/y8qBOjt22EgIexB/Dj11X/JnFTJ9YT/9X8gcn1VjTx2+y8CHgvor0PGTJ0oZVMmSMm40X1/7vL5ZON/Vsmm91ca6r+SI0bL577xJZl/6qcPme6vZxB07G8Tb3uH1Kl66RMLMrKypKC0SNKGZUhSstpggQsBBFwvQAjg+lcgJgAEADFh5iEEALwDCCCAQHwFqlp75KaVHbLPN3h9fqla23/nvDTJV0cB6nX8t6/yyvb9wY/0G5+VKLeq/QCy1HT9/kuXfKt6xup9B5YY9D1JrZ1PSDA2F2BEWqL8YFaqjIlg6r8/3X21dfKHH/8y6KaAgXpFr/nXl9G6f+qzZ/TtLZBTkC/71WaE21avlzVv/1u2rlwvuzZuCdj5eqnAnOOPlmPVrIHJC2aHtS9BfN8ono4AAmYLEACYLUp5/gQIAHgvYiJAABATZh6CAAIIBBR4a3eXLN3gf/r/4Tvur27olh+v6wi6FEAP6ReVJcsVE1MPfuVvVuHCTSvbpbz145BBj6OTE1UIIInS9dGg+vBK6rLmqdMFrpuWKjkDAgUzurNdfXl/+aHfy99//5zhKfzhDP71AP6z114h8xZ+UlarAf/7r74uG95bEVHV9YaBF33/6zJh7gzDwUNED+JHCCBgSQECAEt2i+MqRQDguC61ZoMIAKzZL9QKAQTcI/CkWtv/1A7/R/QtGpUsV0469Mg9vRfA0+r+YPv5qw/28q2ZabLgo6MBK9Usg/+nTgFo7jz0V3rJwM3qy/7Gph75155uqWw9MEMgPTlBZuYmydmjU2RU5tCm/AfrST2g//C/q+Sl3/xB9CkBoe7Vfzfy5X94abEc/9nTZfeuir79BozuERDs+TpQuOSmb8gnzlhoqA7ueYNpKQLOFyAAcH4fW6GFBABW6AUX1IEAwAWdTBMRQMDSAks3ekVvAujvumaKR04pPfTIPX1iwG2r2+VDNWgPdulp+3fMS5Ui9c+VaubAT9Z0SMdhP5mYrY4PnJsu6UnxJdJr8Te9v1pt6ve0rHrzX4Mqo4OCA4sVhrCDoQlN1MHCtffeLuPUjAAuBBBwjwABgHv6Op4tJQCIp76Lnk0A4KLOpqkIIGBJgdvU8X96gO7vulRtAHiu2gDw8GtbS4/o3x3+Rf/w+/qOBpyeKnqZwf2bBh8BeFJJslw39dAZBvFE0gN9/X+XVr35nqx8413ZsmLtga/36j/v27rQ4J4F0WzDoq98UT53/ZckMSnOqUk0G0nZCCBwiAABAC9ELAQIAGKhzDP6/j9aXAgggAAC8RMIFgD4WwLQX9OXKjrl0a0+v0cH9t+jjwa8bIJH9np75YXywcsMAgUM8dM49Mldvk6p2bFLHr3lbtm6av2Qq6VPE5h+7AKZMGf6waMF1737gbz8m98bLvvE88+SC753raSmpxn+DTcigIB9BRj827fv7FZzAgC79ZiN60sIYOPOo+oIIGB7gWABwOy8JLl1bprfI/t83b1qQ0CvrNjrf/ZAP0ym2rwvT50ioPcBGHilJibId2em9m3yZ9VLzwh47fFn5A8/ui/iKs454Vg5ZtHJMvOTR4lex3/4pTcIvOcr3zFc/ueuu1LO/OrFlpiNYLjS3IgAAhELEABETMcPwxQgAAgTjNsjFyAAiNyOXyKAAAJDFbhzjVc+qPe/B0ChWr//v+oYwII0/8f17VJHAt6u1vbv7Qi2JaD/GmarYOBHquxobvI3VJt9e+rlN9/9odq9f3lYRY2aNE5OXHymHHn6iZIzPN/vb3W4sOaf/5Hf3XqP7K2uNVT+uFlT5aqf3iTFR5QZup+bEEDA/gIEAPbvQ7u0gADALj3lgHoSADigE2kCAgjYVuDhzV55udJ/AKCn8Osj+D5dlBywfUaWAvj78RHD1CaBanZBlsnH+5nZETvWbZJffPX70li311CxM9RX/tOvuECmHDVbkpIDm3W0tclfH3laXln2pOETAkZPGS+X3nJj31GAXAgg4B4BAgD39HW8W0oAEO8ecNHzCQBc1Nk0FQEELCegTwC4T50EEOgb/jGFyfIdNVXf/xwAEX0qwBK1IeDW5uBLAQ5v+IKCZLlJHQFo5at80za5//qbpXZXZdBq6oH/GVdeqAb+cyQxMfixhbs2bJHnlv7W72kDgR4y47gj5aIfXCel48ZYmYu6IYBAFAQIAKKASpF+BQgAeDFiKkAIEFNuHoYAAg4V0IP453d1ylM7OqVMfWG/aZZHcj3BB6Sb1HF+d6zukNYu/xFAuvqQffPsNJmWE3it/otqQ8BHtvgChgj+uM8fmyIXjPVYuif0l/rH77hX3nn+L37rWXLEaDn7mktlwamflpTU4G3p9Prkradflud+uUxaG5sNt3vRly+SRVddLOnDMgz/hhsRQMAZAgz+ndGPdmkFAYBdesoh9SQAcEhH0gwEEIibgB6+6135X1S77fcP5fuP4fPoufwBrpbOXrl5ZYfsVOv5A136a/13ZnjEozbu83dVqQ3+blJl7PMZ2wvAyNKCuEEe9uD6qhp57PZfyOq33jv4F72Z3/9c8nk54QtnSnZ+Xsiq7imvlid/er+s+Ps/Q97bf4MOF77wva/JrOOPDjmrwHCh3IgAArYSIACwVXfZvrIEALbvQvs1gBDAfn1GjRFAwDoC79V1yc/X+8TX8/EgXA/XF6sv7ReG+NJ+/yavvFbtfx8A3UI9YL9qcqqcWup/XbuePXDzig7ZHiREGCiVlZwgt6v1/2Ozgs9OsIqungmw5q3/yJ7KaikoKZKpx8wLuLnfwDr39PTI8r+9Jc/+4rdSs7PccHM+9dkz5LwbrpTcwuGGf8ONCCDgLAEG/87qTzu0hgDADr3ksDoSADisQ2kOAgjETEAP+u9Uu/GvaRj8FV8fw3fTzDSZmht4sL2yoVt+on7fEXgSgAxXJwEsmZUmY9TSAn9XsOMED7/fyLKCmOFF6UHe9g610d8f5c+/fcLwRn989Y9SZ1AsAjYUIACwYafZvMoEADbvQLtWnxDArj1HvRFAIJ4CoabxT85JlFtmp0tGgI3pfd296jg/r6zbF3wjv3Fq8L9kTuqgfQWa1dT/m1a2S3mrsSUA2ipUneLpOdRn6xkDf/zZr+UfT7xgqKi0zAxZeME58j9XnG9oSYGhQrkJAQRsK8Dg37ZdZ+uKEwDYuvvsW3kCAPv2HTVHAIH4CbSrcfsSNQDf0uz/E76RpQBv1h44DUBlAUGvMcMS5Psz06U4/eP9AP5c2SnL1CaAA39blpko9d4eaQ+wssBIneInGvmTu7u65C+PPCVP3/2goUL08X7nf/trMu2Y+az1NyTGTQg4W4DBv7P718qtIwCwcu84vG6EAA7vYJqHAAJREXhih0+eVrv/Bxq/h1oKYHQWgK58mjoQ4ITiZCnLSJRtat3/O7u7D9l7QN8zNz9JZuUlyWPbAp8OEKpOUYGKcqHr3nlf7rt+iaFp/wsvPEfOufbysL769/b2SlN9g5Rv3CoVH26TXRu3SGvTx6cKZOZky5ipE9W/JsiY6ZNlmNqwMCEh8CaQUeageAQQCFOAACBMMG43TYAAwDRKCopEgBAgEjV+gwACbhbY29ErS1Z1SFVb4IX8M9SAfMmsVAl0KsDGxh65c606ElCdDDDUS58ccJHagHCJOh2gJcARg/oZoeo01HrE8vehjg3sr4ue8n/h96+VY888NeTxgfo3etBfX1Ur7//lDfnXS3+Tys3bDTdr0vxZctIXzpa5C4+TtAyOEjQMx40IxEGAwX8c0HnkQQECAF6GuAoQAMSVn4cjgIBNBUJN49e7+V82wSNnlqUEbOHzuzqDfrU3SnO+GvxPyUkKubmgkToZfWa87yvftE3uv/5mqd1VGbAqevB/2a03ytGLTg75ZV6fIrBz/WZ56cHHwzpC0N/Dx86cIou/8ZW+EwwSE+1x+kK8+5PnIxBLAQb/sdTmWf4ECAB4L+IuQAgQ9y6gAgggYDMBPY3/x+u8smJv4M388lIT1IaAaXJEgN38dRl3rffKf+uDbwgYjKZ/l/+q1h65f5MvpGKBqtOtc9JklNo3wM7X5uVr5YcXXRO0Cad/6cK+I/6SkgPsyPjRr/dW75Zn731Y3v3TX00lWfTli2TRVRdL+jBmA5gKS2EIDFGAAGCIgPx8yAIEAEMmpAAzBAgBzFCkDAQQcJOAkWn8RxUkybemB14KoEOAK99rF727fySXnv7/nRkeeVbNJnhK7Utg5FpYkiLXTvWInVerGwkALlVf//WU/ECX/uq/5u1/y//9+AGp2VluhC7se44761T5wveuCWvvgbAfwg8QQMCwAIN/w1TcGEUBAoAo4lJ0eAKEAOF5cTcCCDhLQA/BX67olBcruuTE4iS5YFzoQfIjW33yYnngDQH1tPsrJnrkjFGBlwIsWdEhaxq71fpzUVPVjZsOT0tQ+wykyRg1w+DhzV55uTLAMQCHFZmmPv5/V/1Obx5o16u+qkZ+9a07ZOvKdQGbMG7WVPnSnd+RUZPGD7qn0+uTN59+UZ75+cOGNhEcitN5N3xZzrjyQklMsq/3UNrPbxGwigCDf6v0BPUgAOAdsIwAAYBluoKKIIBAjAX04P/RAYN5PXC/anKqnFoafPp4o69HblEbAu7aH/gL/sCBur9m3aZ+v7JBBQDqvxJ61YMNhAA5Kk/45vQ0mf3RIP7ONV75oN5YAKDrYPcNAXu6u+VVdQTgUz/7ddA3JVPtzD/n+KNl8lFzZERZad+9XZ2d8t9X35S3nvlzTN4yfQLBF75zjXjSUmPyPB6CAAKDBRj881ZYSYAAwEq9QV2EEICXAAEE3Cjgb1O/EepT+R3zUqVIfzIPcr1X1yU/X+8bdDzfwJ8EWwrQHwDo+w/GCAFmA+hsYIFaVnC1CieGq/X8/dfAMvr/sxRV7c4ABxXogOPrU1P7jhi066WP6Ht0yV2y4vV3DTdB7/Kvr0iO65umNvWbc8JxMmriOMkrGi7D8nKkvrJW9u2uk/dffUNWvfneoNkEeiPCr/z0Jpm/8JOG68iNCCBgrgCDf3M9KW3oAgQAQzekBJMFCAFMBqU4BBCwtID+in/TCq9U+jnWz8h6+eVqI8Cfre+Q9iAf4APtwO/r6ZXbVnllvVoCMPAapsblZ6kTBHa29kqXukcvDZiSnSTHFyWLnlEw8GpXP12ysl22NB862j93dIq8ubtL9nn9z06YnJOoNilMlwz7ZgDqyL4aeez2X8jqt94z9I7pACBBT7EwMMtCF1hyxGhZ+MVz5KjTTpKc4flBn1FXWSPP37fskM0EcwuHy4Xfu1aOPO1ETgQw1EPchIC5Agz+zfWkNHMECADMcaQUkwUIAUwGpTgEELCswL/ruuVuNYD397Vc77L/vRkfT7U/vBFGBv/9v9FlfUtN258//OO14A1q87+b1B4A1YeFD7meBPnf+elSkh56pNrS2Ss3r+yQnfsPDQCumeKR/WpfwMe2+T6eWTCgATqUuGZKqpxUYuMEQLWnsW5v31r+fz4XfEr/ga//avgfmlT00oGzrr5ETvj8IknLML6Lv/6/nY/f8fNDZiXoWQC6rFMvOU9SUj2W/X8HVAwBpwkw+HdajzqnPQQAzulLx7WEEMBxXUqDEEDAj8Br1Z1Bj9AL9KU8nMF//2MP3w/g9ZoZAtNRAAAgAElEQVQu9WyvqMMADrlGZybInXPTJVsFAaGuYAHAcSNS5LbV7fJhk/+1ABPUrILb1bGAdp4FoH30pn4fvPaWvPybP0jl5u2DyML58j/juCPl8zdeLWOmTQxFf/Dv+kSBDe8tl6fuekDKN23z+7vFN14lp11+fshjCQ0/lBsRQCCgAIN/Xg4rCxAAWLl3qBt7AvAOIICA4wU2qcHxHas7pLXL/1R5PQRfPDZFLhz78dfbSAb//ZBZyQly6shkSUlMkL9U+qTJz+l903OT5JY56vhAdU+oy98sglT1u+/OTJV5arbBB3qJwtoO6fCTAYS7F0BXV6esXf8P+fOffyFV1RtFD3wzM/PkzDNukOOOvUA8nrRQ1Y3q373tHbJl+Rr514t/k1XqiL/WxuYDz1Nf//sm/4fgPGHxItED9WG5OYbr2dywT155+En5y7L/C/obvRzgq/fcIlOOnGO4bG5EAIHwBRj8h2/GL2IrQAAQW2+eFoEAMwEiQOMnCCBgG4E2tXY/2Fdy3ZCBSwGGMvg3inKaOjbwqknGpovXtPfK95e3S6NaTtB/DTzqT/+nd6/3yjtqPwB/16z8RLlJHQsYKmyoqdksyx69Xsor/B+9N2vmyXLFZUslPT3LaDMPuU+HCRWV62XN2tekra1JikaMk7lzT5ec7MKIytNf/dtbWqW1qVnWvvt+3zIB/e8DXXq3/s9/62rDU/6NfPU//FkX/+B6Ofniz0XUHn6EAAKhBRj8hzbijvgLEADEvw+ogUEBggCDUNyGAAK2EzCyk/+4YYlyltpY78HN3qAb/umBdFKCGnweuq+fYRO9e/+Naq+AowuNnRvvLwDQD9N7AJxSqs4LVNe2lh612WCHNKv9Ag6/dLhx8+w0mZYT+HkbNr4tv132ddnf2hC0HScv/LJ89pz/J0lJxvcV0AP1bdv/K0/98ZZB4YIOExZ/dokce+z5Ee3c31/Z//z5H/LAjbcFrPvUT8yTq37yA8krNhY2GP3qP/CBw0uL5dp7b5dxM6cYfhe4EQEEjAsw+DduxZ3xFSAAiK8/Tw9TgBAgTDBuRwABWwjo3fh/uk6tI68PspW/gZboL+9Xqi/3eamJIU8GCFTcqIxEuVMdP5jrCX78YP/vjQQAetj/y40++UeNn/UG6m+nlCb3bQjo71qz9u/qy/910t7eElKgrGyaXP/1JyRr2PCQ9+qBv55N8Myzt8vmLf8OeH9iYqJ8/rxb5IRPXx5xCPCvl16TB799R8BnXHrrjXLSF84OWedIvvrrQkdPGS8X3/xNmThvRsRtCFk5bkDAxQIM/l3c+TZsOgGADTvN7VUmBHD7G0D7EXCmwMbGHrlTrZVv9fOV3EiL9Zf0qyenyqfVUX36+nNlpyzb4hu0wV+wsvQS9UvGe+TcMQe+3Bu5mvVJAuoYwHJ1ZODA6ysqiDhdLSXov/QpAUvUaQH+ZgEECh0aGqrkvgcukerqzSGror/6f/68W+XTx18SdJDbP/B/7oUfyubN7/XtIxDqSs/Iluu+9riMGzcv1K1+/x5qBsBVd90sx555StCyI/nqrws8+oyFfZsKDi8tiqju/AgBBAILMPDn7bCjAAGAHXuNOrM5IO8AAgg4UuCRrT55sbzT77F5wRp8+OBf36uH48u2eOXlii7D5QU6cSDYswOdArBoVLKajfDxV/1gewH4W3bQ3d0lTz9zu7zx1iMh+zo/b6RcftnPZeKEowMO/iMZ+A988HHHfkEuuuB/w1pe0P/7/8/edYBHVW3dBekJJQklECBA6CSEKtKUXlSkSA0CEjoGkCqCShOVZ6VFkd5DFxCUXpTeO0gnQCCUNEhP4J09GEgy9869M5lJZib7fM+nzzlnn33WuXz/v9fZe+2b5y9j2qCxmpaBUqP1gO74YEhvSYX+lORknNt/FCun/oL7t0IUsUidQK0EPxjcGw2FsCC3/1MNG09kBFQjwMG/aqh4opkhwASAmV0Iu6MeAc4EUI8Vz2QEGIHsQ4Ba7D1OeI7nL3LBTjyxUys+OTH4yMTnmHw6ATfEa7naQcH/8EoOqF1Iu+6dgu5FKkmFjC0C1e5P3Qu+PBmv5XOtgrZC3C99Wv/FqBRNx4M4iUqHJkVtMVScI3Xcf3AVP0/3R1RUmE5XSPyvR/fvkC+vdP282lR/pfP6+jRBv76/wNHBRWmq1u/UDWDeF//DyZ3/SK51dHFGt7GDRRZAi1fBOq3598Q57Ar+HecFAaDPqNaoHj4Y2kevVoL62Oe5jEBOR4CD/5z+BVj2+ZkAsOz7y/HeMwmQ4z8BBoARMFsE7sQ+x2KRgn8qPCVdGj61yKtb2AYB5eyRnxiBDEMflX8XsX6UjwOqu8sL6BEJsCM0GQuEeKBUKz7aPr/I1B8hhP+q6rCjC2gS+KNzph1eLrkwpboT8tm/PiN1PBgv5l6L1lYoJJHDr2o4wkW0KaRx6PAaLFoyQuf9vtWgGzqJ+nwHe2eteZp6+Uv7sHHTd7KdA/T5eFq1HIx2bT41uIb+xK79mPPpFMTHxMpuS6/2XhXKIjLssV6v/akGaX2bgT3RqHNr1d0E9MGA5zICjMBLBJgA4C/BkhFgAsCSb4991yDAJAB/CIwAI2BOCNCL/4obifhDpN6TuJ/coOB9oKiTf+u/mv2081bcTMSam8qlADUK2OAzXwfY2yg0mBfGiZD47d9EXIhIeVUSQKvK5M2NTwSJUEKI/xk6fruSiL+E5kDaQYE8qftXzJ/ebrA42ypxtowjn8DjG0EAFHd5OX/lqvE60//l2v4lJMbi7Jkd+OPPaQgLu2bokdKto3aAH3X/weAWg2SMUvn/WrgKa378zSg+ZTRSrnoVdBs3BKV9KxhMUpjEMTbKCFgZAhz8W9mF5sDjMAGQAy/dGo/MJIA13iqfiRGwPAQSRfQfdDkRf4ue9/Kh/+tzUcu+XmXt0onl0a9k54cLCTj6WHcvPwrgW5ewRe9yDrJlBRlRfBL/AifDk0VWQi5NcF5SvLwr0we67+JPEfzPESRAxtGltB38S9un+9eUKfC/s/Fa2QiUGTGmigOI1KCxPHgs/v5nmezGnTqMB7X9o0Fp/hERofjnwArs+3spYmIijPbxGCP4T3UmPjYW636eh+1L1xrNPyofaNb9A7Tu1x1OebQzIaQ2ouyIZ5FReHDzLp6EPsCTBw9ha2eH4uVKw120Iixcohhs7dULQRrtMGyIETBzBDj4N/MLYvdUIcAEgCqYeJIlIMAkgCXcEvvICFgvAoaI7hEaVMM/SqTf1/wv8E1FSK0eAAXvbbzsBJFgn+lA3tDbOSuyCr6hoD4DX1E2nw0mV3OEcxp5grC45/hMaAZEJGhTJIEV7UVLwJeB585dc7FGtOiTG/Z2Tqjq1xx29o4aNf/HT+7o5T51DXijVlvcvn0O9x9IdxmQyzLQa6MMk5MSEnHkz11YP3OhJvjOzChaygtdP/sYfm/XAbUr1DUo6A+9dhP/rP8LZ/Ye1lliQKUENZo0wNsd3kOZqpUkxQkz4zevZQQsEQEO/i3x1thnKQSYAODvwqoQYBLAqq6TD8MIWBQCex8kY+alBL3a7qUesJhIv6dAmYT40o7bQgxwsgis6dVe18huEiCcWgGKoD5UlBmkHVSZ0EdoHaRtByjXNYDWpSUAbt0+g2kzuyEuNtro30H5cnXQssXH+GPLT7h167SkfVME/2k3insao1H3P/O3CMZv3Mb1MxdRslI5Tbu+gp5FcHTrHtmuAWTHt/4b+PDzofD0LqkY+F8+ehpb5q3QW0yQDJOgYPshAUJQsDyXFhj9S2SDloIAB/+WclPspxoEmABQgxLPsSgEmASwqOtiZxkBq0CAAnQSt7uXIQBWezgK4DuJdPluGdLlaT2JAn5/Xvt1PaNtCrbbiUyA7mWyJxNghiA/dt/XlvfP2F0gmsiCU3EIidGdAZCcnCTaAE7E3r+XqIVRcV4xzwro2uUr5M1bEHPmDURoqPzLf8BH0+DsnF/RpikmHN++DzOHfilrupFo7ddp5ADkcdXtH7UdXCtKDv5ZvyVTblJGQLcxgaj7fnPOBsgUkrzYEhHg4N8Sb4191oUAEwD8fVglAkwCWOW18qEYAbNFYNOdJCwUiv9q6v7lDlFcZAFMqeEAV3vtVO6VQjhv5Q0hnKdQrE8kQG/x4v5e8ayv3z72OFkQFYmSwoee4myfCrHCUkJvYIvQC1ggsCKxxLQjowYA/UZ1/bPnDpB9pVf7Qbi7F0fHDz4XJQMtERl1H7Pn9MOdOxcll/tUboReH/0k21aQFsUnxODe3UuIfvYYz1OSYWtrD4/C3ihYsKT458xhn5yYhNU/zsa2xWsk/WvY8T34fzZEZ70/aSJcPXkeS7/6CSGXr6uFSec80hroNKwfGvu3ZRLAKIiyEUtAgIN/S7gl9lFfBJgA0Bcxnm8xCDAJYDFXxY4yAhaNgK7WdhSvN/e0RU/xKk9j4bUk8Uoure7vKLTvxvk5ws9Nu6Xf/bgXGH40FnHigT2XmZIAunCgs5PbDuJoCUInQIoocRPtAqdUd0Sx/7oApH4UkVFhmDc/EFevHdH7O/HwKIv27cagik9TTWBOhELQ7ADZ4L9EicoIHLgQbm6e6fai+vlHj27h2PGNOHJ0PR6Kf5Ya+fMVgn+XKahatZViTb7cYWIio/HbmK9xZt8hySmj5/+oSf+XG+TrkS27sPTr6SBbxhxEAgyZPhm+DWob0yzbYgTMEgEO/s3yWtgpIyDABIARQGQT5osAkwDmezfsGSNgLQhcjnqOr87EIyZZO6xtIFr8jRQt9lJjdpox61IidgkSQGqkrYFP+zsRAGNPxCFCpM/nIiMKJICcsKCpMc+MDkLdQrb4VHQBkDpaYmI8tu/4Fdu2/4rEpDidxyBxPz+/FmjZfBBKevm9CsSViISMwT+9oj96fBsHDq7CocNrECWICDWDxPhatRyC9975xKBsgKcRUZg9+ivZev2AyaPRUJQA5JJggsjnw5t3YtHEHxEfE6vGXb3nVG9cHwFTRiN/AXe91/ICRsBSEODg31Juiv00BAEmAAxBjddYFAJMAljUdbGzjIDFIbAjNEnT+i/jkEpppzm3hLDf+FPxiE7SJgyohp/U/DOOtCr7mlXiv5QyASqIFn8TqjqlU+A3NbjUvnDy2QScF10B9BnUDnG0rz3eKJimXYCEgZiYSJw4tQUnTmxCROQDvBCv3blz2cA5jysqlK+HypXeRulS1WFn55BudVzcUyxYNBRnz+2UdCt/fg8MHrQIXl6+ooVgJI4eW4/dexbKvvQrnY1IgB4ffo96dTsrTdX6XSkDoIAQCGzVqxNqNW+I/IXcX6Xjvwr+J4jgX7QbVDuKl/dG7ZaNUaZaZWHLBglx8aJLwCEc/GOHLInwSdC3qNG0vtoteB4jYFEIcPBvUdfFzhqAABMABoDGSywPASYBLO/O2GNGwFIQmHclAZvvaovfuYqU9m9rOqGoU/o37cTnLzDpdAIuRGoHya2L26Jv+fTBK+Fw+FEKfrwQj6T/RPbFQ6+GBZB6BU7FTW5/U+OqtnNBWj+aFrXD4EqmES8kMcF1v08RAf0C2eC/b+9ZcBUkwI6dv+HAoVVIEXX9mR0lS1bFJ4FL4ZLHTS9Tz1NSsG76fGyes0yvdUQAaL40JWboP6uk7v9uX3+UreajVdOvlEnwwZA+aBv4kV7+8WRGwBIQ4ODfEm6JfcwsAkwAZBZBXm8xCDAJYDFXxY4yAhaFwHfnE3DwoXbAmNc2FyaLmvbSebVF/SaJjgGnwrUJgP7l07fMSwUiWIgArrqZvmyAOAAHYToxfee9V9iR4N5XYv+8dgr1AiZAm872w4UExEhkOWTcrpZ49R9R2cFkmQp79y3GqjXjQbXxGQdlCrzbaghu3z6Ls+d3Ss4xFB7SHxg5fDVIF0DfceHgCcwY8rnqNH59gn9S9PcfPQh1WjeHnYN2tkmqr/R/M38dNRlXTpzVcr9Z9w7oKmzoWq/vmXk+I5DdCHDwn903wPtnFQJMAGQV0ryPWSDAJIBZXAM7wQhYFQJywbydCM5H+jiiTiFtUT+pNXLzKdAnjYGToh1gxlHFNbcgGGyw9V5yOvX9/EKIfoTYu6q79t5ZBT5pI/wg2hc+TpDujUC0xNtCI2FABdMF/yEh5zHr116q6/eNiU3jhgHo1HE8SJNA35GUkIi10+Zi68JVqpa+JAAEogpcj1fFMujx5QiUq+GrM3uEMwBUwc6TrAgBDv6t6DL5KIoIMAGgCBFPsDYEmASwthvl8zAC2YvAb1cS8ZdobSc1qANAYMX0Kf0kFvjlyXjcEFoAaYecCv7jeCEAKOY/itd+wX5HtPsbILIGnomX9n1hySCtgGJOudG2pB3yZ8PLf0YMSBNgR2gy/hQExYO455rWf84iHq6Y3wZdS9mhvPi7qcbTZ08w65demW4hmNa/woVKIZ940b92/ZhOt+W6CehzVqrj/+O3Zdgs/tI1KFinoaschH739quEnuOHo7RvRZ32aN+9qzdj0+wlsl0EWANAn5vkueaOAAf/5n5D7J+xEWACwNiIsj2LQIBJAIu4JnaSEbAIBBZdS8SGEGkCoKBDLnxdwxEeIihPHTefvhQBfJqha4CPqw0mVHMACeKlHbvvJwuRwQRN8Jx20KwhlRzQpKj+L8wWAWwmnKSgeMOm77B126xMWHm5lIL+Rg0/QvVq7+DCxX0aPQESFZQb7m7F8PGgBShRvHKm96ayhctHT2PbotU4vfegpD016f8kHNh/6lhUrF1dp0/XTl/AMtE+8Oa5y7LzKtetif7/+xxuhQtm+nxsgBHIbgQ4+M/uG+D9swMBJgCyA3Xe0ywQYBLALK6BnWAELB4BenmfcVE7QKeDUZDeqbQdupV+XWu96U4SFl5NJCH/V4PmBZSzR5sSInc/zSDBwCln43E2XPv1X5fGgMWDmskD3Ll7EdOm++NZTLhBluztnFCnTgc0bdIXHoW9RcAfjdXrJuHIkXU6dQKKFC6D/v1no5in7ld2fZ2iID/qcThCLl3DnX+v4/alq4iJitaYiX4SgZDL13Sa1NU6MHVh6I0Q/DpigrB1XdaWo4szAiaNEvoBzfQ9As9nBMwOAQ7+ze5K2KEsQoAJgCwCmrcxTwSYBDDPe2GvGAFLQuBezHN8IV70IxKla93ziVT8CdUcUUaIAcYKrcDxQgDwWnT6en6pTAHC4GJUiqb+P05ClL5cvtxCZNAJTqbLoreka3jlKyn4Lw8eiwMHV+rtv7t7cbRo1g+13/gALi6umvVhYTcwb0EgQu6c12nP07M8BvabCw8Pb733zcyCrSI7IHiqfKaD2hd7yjD4eeBnOl3pNHIA3gnootU1IDP+81pGIDsQ4OA/O1DnPc0FASYAzOUm2I9sQ4BJgGyDnjdmBMwWgTgRnx8Syv7HhfBesniFL+qcG81Fqn1xF21Ff12v9KkH9BaK/ONFev9p8ZI/85J2toCUVgDVz08VHQakxP/IbheRWeCfJrPAbMHMYseehN/BT9O64vHjENU7e5XwRds2o1GxwluwtX2dhXHx0t+Yv2CIYiZBubJvom+fIE0rwaweG4MWY/3M+bLbdhjaF+8P6qGoEfDo7n38NnoKrp46p2WLXv7bDOyJFj07yir/Rz0Jx6VDJ/H4fhgKFvWAT/03kNctf1bDwfsxAooIcPCvCBFPsHIEmACw8gvm46lDgEkAdTjxLEbA2hGgF/rgmwnYdi8lnao+nVuXar1UWn9GrMqKDIBnou7/QVz6TIG0GQJp1/whSgVIXyBj7T/NoTXUYpBa/fFIj4Da9P/cuXPDz7cZ3n13GIgASCuiRyn3Bw6txKpVE5CYFKcT4qpVW6JXjx/h7Jw9wa4SATDg+y9R7/3mqj6Ty8dOY9GXP+D+rdfkSfmafmg3OACV69SQJBGiwyOwbfEa7Fm1KZ1oYNFSXugwrA9qtmgIwpoHI2AOCHDwbw63wD5kNwJMAGT3DfD+ZoMAkwBmcxXsCCOQLQgota1Ldap2QRuM8hFifTavxfqeCKV+Su2/F6tdq690mKZF7TC4kn26Dm47Q5MwT3QXkBD+15hrINrnjRQ+KHR9U9raKn+PiYnE7Dn9cOXqYcnzUVu++nW7oHmzAShcuLTWnOTkJOzcPQcbhYggifDpGm816CZa/U2Ag71ztmG5f8NWzP3sG9n99SEAyEjc0xjcuXIDKQKHQsWLwl285ksF8NSq8Pj2fSACIi1hkNYRyhzoNKwfGvu35bKBbPtCeGNCgAN//g4YgdcIMAHAXwMjkAYBJgH4c2AEciYCSgF3WlQo6G5dwha9y6UPwH+/nYQl19OL+ymh6S66BEwW+gCppQX02r9c2NgoXv+lXv7JnlzGgNJeOel3qbp9Fxc3NGkUgMbir9T6/oyYUPC/5a/ponvATJ3BPwXETRr3Qfu2Y9OVDGQHxldOnMOP/UcjPiZWcnu1JQBqfafsiNsXr+D3mQtlOxNkJAH6f/cFajZtoHYLnscIGBUBDv6NCicbswIEmACwgkvkIxgfASYCjI8pW2QEzBWBLXeTsECo8ssF3FJ+U6u+0b72eKPg6xZ8T5NeYKLIArgu2vypHXUL2aJnWXukCJ2Bw4+TseVuMiISpMUEyaZUVwG1e+W0eRTM37p9Co8e3dYo+Xt5+ekM1imw3btvIVavnaQY/Ldt8ymaNemf7cE/3WnEw8eYM+ZrXDx0QvKKy1WvggHff6F5zc/sSIiLx+7gDdgQtEiWcJDao+Pwfnh/QI/Mbs/rGQG9EeDgX2/IeEEOQIAJgBxwyXxEwxBgEsAw3HgVI2BJCPwpgv9F15K06v3VnKFGARt8WdUxXRr+mfAUIdwnrdqvxqbSHKnyA6U1/Ls6BM6e24G58wJ11vzTy3/HDl+iccPequraqYTgXuhlnBO2z13Yg/v3r4iWgk81DlEpgrt7MZTxroU3arVFhfL1YGfnoM7ZNLOIuNhGnQD+FyS7tmm3dug8aiAcnQ0vVXgYEorg74Jwcuc/evlIe38wtA/yuGaPRoJezvJkq0KAg3+ruk4+jBERYALAiGCyKetDgEkA67tTPhEjkIrApcjnmHIuHjHi5d6Q4SbS96fWcISHU3qBM0MyCtTsn9pJwNWeBdXU4KXPnJCQ85j1ay9ERYXJLqPgv7Oo92/UMEBRUT8u/hn271+Ov7YFISYmQpUrTk55NWUFpE3g5JhH1ZrUSboU/FPn0Ct8q15dZFX85TYkguHcP0ex4puZsrX+UmtJBLBt4EeoJUQA7Rzs9ToPT2YEMosAB/+ZRZDXWzMCTABY8+3y2YyCAJMARoGRjTACZoVAZOJzTD6dgBvP1KfrZzyAo4jDx/g5orq7TbqfiE5YJur4N4TI1/HrC0Zhsdnnfg4oyar/+kKnOD8+IUa8/H+M8xd2Zzr4T0yMx4GDK7Dxjx9evfQrOpBhgrtbMQT0+hnlytZRJBpSl1KQfnjzTiya+KPO1Hx6jSdF/3zubqrcSklOxp7gjVgzba7qlH8S/mvq3w6tendRvY8qZ3gSI6ASAQ7+VQLF03IsAkwA5Nir54OrRYAJALVI8TxGwHIQWHEzEWtuJkHq7d9RxPPvFbfTCPOtE8J+d2OkSQI7QQCM9HFEnULpCQBCgeyuu52IFTeSIMr7MzVK5smFsVWcUMRJWfOf6t4TxOuzk2hJx63X1MF+6vRfmDNvoM66/yaNe6ND+y901vw/fHQLixYPx/Ubx9VtrGMWlQd07jgRDd/uqZoEiI+NxeofZmPXig069y/gWQSNO7dGg3bvwNWjoKx9qvf/a34wfp+1UPV5fOu/gU4j+qNk5fKq/VZtnCcyAioQ4OBfBUg8JccjwARAjv8EGAA1CDAJoAYlnsMIWAYCt8Sr//hT8YiWSP2ntP4xvo6omP9lmj0J+k0Swn5Scx2EEOCYKg4gLQC5QQTCUpENYMigcP9NQS4MruiAPHbywT/VmV+8tA9/bPkJISFnNYEsBf/FPCuhdevhotd9cyYDZC4gKSkBCxcPw4mTm2WvyKdyI/Tr8wsoRV9uXLz0N+YvGIJnMeGGXLXkGn1KDlINRD0Ox9Ip03Fs6x5VflR8oxoq16mJstV9UbR0Cdg5vtQgoI4Cf/y2FPvWyOOSdgN69X+3tz9aBnTKlM6AKqd5EiMggwAH//xpMALqEGACQB1OPIsRAJMA/BEwAtaBwLwrCdgs1PYzDlL2H+5jD1LmTx30eD9RkAVnIlK05rvY5tKIAKaSBVLonBKigN+eiYdG2F/8lUv5EV9jhoiI3qI7QAMP23Qigxn3SEiMxfr1X+Pv/ctkX7D9qjRDj+7fIV/eQtZxgUY8RaSo+f9pWmdQ20CpQaJ8gz9ejIoV6svuqkY80FCX7e2cMGTwYpQvV1e1iejwCKycGoQDm7arXpNuovhO6XNV+616VSyDrp8ORuW6NfjV3zDEeZUREODg3wggsokcgwATADnmqvmgxkCASQBjoMg2GIHsQ4Bq/784mYC7sdpp/X7uufGFqOknIiDtoAwACuQzDk/n3JgiRADd7eWj+t33kzHzUoImoBJl2po+frn++3tGe2SlmLDZ1ssWDUXgb2+jmy0gNfnFy0bh1Kk/FQEtVaoaBvb7DW5unopzc9KE0NB/8fP0roh++ljy2C4ubhg+NBglSvhI/m5I8E+ZBCW9qsDTsyKein3Pi+4AqZ0BpDapWKEeBvafpzMDIeO6uGex2Cxe8DfPXa7fdeoZ/JNxEvvr9dUoUDaBPoN0C+KexuCFyFhxzOMMG9vXxJs+dnguI8DBP38DjIB+CDABoB9ePJsR4EwA/gYYAQtG4HLUc3wlXuRjktMX5lOoPUik2rfwTB+ExIm4f/ypOFyN1iYM6hW2xae+utu2Lbr2Ugww7aCd84mU/i6l7TRkgI0gHMrkzSU0B2zgJF9NkN6GCJ62bpuJDZu+VxzOao4AACAASURBVH0b1fxaICBgBhwdXFSvsfaJMc8iMD2oB27fPiN71MZC9f+D9uNgb++Ybs6DB9cwfWZ3hEfcUwVT+XJ1hI7AOBQv7ptOS4CEA//cOgPbtgdJZnGoyUKQcoBKQc7+fVhkA/yiSr2fAnIaudQ+/afZVB8SgPa5ffEKNv665FVLweLlvdFeiBPWaPYWl6uo+pp4UioCHPzzt8AI6I8AEwD6Y8YrGAEmAfgbYAQsFAF6yf/f2XjEZ4jn3cQr/pTqjigmhP/SjrC45/jsZDwiNDn8r4ccYZB2TqJQ/5skOg1ciNTOHnAV+31b0wlFVQj7SUFNL8c/Te+C0NArqm+Casp7fPg96tXtrHqNtU+kYHTDpu8EmTJL51Hd3Yujdq22KFX65Sv3rVuncfjIOkRGPlCEKH++QujW7VtUrdJCNrgm8cbFS4bj6PGNkvZaNv9YkBBjFfeSmkDigPvXb8XOZetliYDMBP+pe6ohAahd4e8zF+DAxm1arpKOQKdh/dDYvy1nAxh00zlvEQf/Oe/O+cTGQYAJAOPgyFZyIAJcDpADL52PbPEIPI5/gbEioH+UgQGguv9PhaBfxqT7w49S8OOFeCRlIAzoBX+yIAxK6WjLp0ts0MuFCAcn5NNRPqAL7KjoR/jxZ6pdv6bXnRiSTq7XBhY4mXQAgn7phZA759V7rynjkKnlSGOlXNk30bvXdLi7F1O0vXvPfKxaM1Fy3ttvdceH/t8q2tA1gVT9Lx87jb2rNuHi4ZOv2vpR8P/yu6f6lExtIVsOQCTE3tWbsWn2EsRERstuQiRA/+++QM2mDTLnCK+2egQ4+Lf6K+YDmhABJgBMCC6btn4EmASw/jvmE1ofAlvuJmHB1USk/Peo7ySy/j8Tyv9V3bXz7+UEA31cbTChmoOWXkBatDbdScJCsY9UF0A163UhTy/Gy4LH4NChNXpdkINI/x8+dAVKl66h1zprn0wigLPn9lOVUaH2tdyrhC8CBy6Aq1tRRfhSUpKxPHgsDhxcaTICIK1hIgNCr9/C9TOXcOnISZzZdwhJCbq7VVRtWBdtBvXEljnLcHL3Adkzpc0ESE33X/PTHJw/cEwRB5rQtFs7ISoYCPv/OhKoWsSTchQCHPznqOvmw5oAASYATAAqm8x5CDARkPPunE9suQhQQH74YTKCbyYi+UUudPe2A9XzZxy66v8/KmOP9iXtZEGIFU0GxgvxwGvR2un/tKh1cVv0LS+vH0Dt6WLjouHg4Cxbs08v1/PmB+LqtSMaPyjFv3SpGpo1l//dL9sVoFfPn1C3TifLvUATeR799BHWrp2MYyc2yWJHW6slAGgupf936DAe1au20tIQSD0G2Tt+fBOWLBuNxKQ4ydO1fX8U3n3nE6OfnET4lk6ZJpmSn3az+m1aoOtngcjn7oaIB4+wZPJPiiRAxxH9cOPsJewK3vAq20DpAGrKCJRs8O/WjQAH/9Z9v3y6rEGACYCswZl3yQEIMAmQAy6Zj5ijELj59LkQAIzH0wyCgWra/5H6f9DlhFdZBmmBsxMyAyN9HFGnUPqMAxJtu3HzODYKYb9r149qglAK6suXrwv/Ll+jiEcZLfxJQO7W7VMgwoBenPPmLagJUJetGIP9B4Il76tLp4lo0rhPjrpLtYcl7KgUYNv2X3Du3C6ZgFw59T/jftRNoM6bHfCG0BEoWrSchtShLI5Hj25iy5/TceLUZlnSwVARQDVnvnDwBGYM+VxngJ42+E+1+fjefUECTNNkDhhrVGtUD10+HQRP75LGMsl2rAwBDv6t7EL5ONmGABMA2QY9b2yNCDAJYI23ymeyJASikl5g7a1E7A9LQWTiC036PbX1KyVU9juXskfNAjaqy5y3hybjVxHEZ0zhV2r/R60GJ4jX/9vPpJL/Aan1sbFRWL1uEo4IYTkK/DMOah3Xu9cM+FVppngdlE6+RLQHJJE6qcEEgCKEmgl0DzGxEYgIv4+IyND//l0K9uxdiH+vGC/wVfLG16cJ+vX9xejdGzQCiEELsWHWIlkXGnVqjU4jByCPa36tOQ9u3cHSr6apTu2X24Tq/t/t7Y+WAZ3g6OysBAf/nkMR4OA/h148H9skCDABYBJY2WhORoBJgJx8+3z27EKAQu3NouZ++Y1ExEtn3WsCfx83Gwyv7IACDspqZzMuJYBe8jOOqsLGRCEAKGWB/Jh3JRGkMyA3motWg4Gi5WDqyJjKL7fOw8Mbw4YsF4JyxXXCrKs9HWUUDB28HJUqssiaId9qfEIM5s77GOcv7DZkud5r8uf3wOBBi+Dl5av3WqUFifEJWPldEHat2CA5tYl/O3QeORBOeeSD8tAbIVjw+f9w9dQ5pe0kfy9XvQq6jRuC0r4VDGo/aNCmvMjiEODg3+KujB02cwSYADDzC2L3LBMBJgEs897Ya8tEIFGo+c0VYns7xYu99Jt7+nPRC/w4ofhfPEPLv7SzdNX/VxdigROqpe8Jn7o2o8BgRkRdRPeAL6o4opLry3aDcXFPsWDRUJw9t1MR/HwivX/4Jyvh6VlBdi6lla9ZOxF7/14iOcfN1RMDB8zR6AREi04CHqKswMHeGZRhwEMZASUC4M3a7UWbxS5YvWYC7oX+q2xQxwx7Oyfx8h8ksj6aZ8qOrsX71m7Ggi++05rSekB3vC/+UvMiT2KCv46chJDL11X76eKaD20G9kSjzq1V7aHaME+0OgQ4+Le6K+UDmQECTACYwSWwC9aJAJMA1nmvfCrzQoAC/gVXE8Trv7rgP9V7b9G+b7xQ8Xe1fxmIZxzhonzgs+PxeJihXSDNKy4IhCk1tNfuDE3SvP5LLHllvoGHraj/f91uUFfrt7Q+2djYonPHiWj4dk/Zl1JK6d67byFWr52kU8RO6rz00ly/Xhc0bNBdlWq9eX0FWeeNEgGQ2q6PiJgzZ7dh7fqvER5+V28HiZD50H8qatV836Qv41GPw4UI4HQc27pH4yOl41Ng3qJnR9g52Cv6HfcsFpt/W4rNc5crzk2dQLX+7YcEoGTl8iY9m2qHeKLZIsDBv9leDTtm4QgwAWDhF8jumzcCTAKY9/2wd5aPANXp//avtNie0ukyBuNp59+Pe4FRx+IQk0EAkOZQ6n/rErboXe5lIE8kxPrbSVh1MwmJz+VzENxE2cGEqo4oJcgHGk+fPsaMWT0U+89TMNir5zRU9WuuM/hXUpJXwoN+J6KhWZN+eOedoXByzKNmSY6bQ+36/v5nmeS5a9ZojYCPpoGE+2gQEfDvlQPYui3olbCjEmDly9XBh92mSoo+Kq015Pf42Fgc2LAdd69cR/22LeFdtbJGfFJpRIdHYOXUIBzYtF1pquZ3evX3Hz0IdVo3V0UupBolLYYHt+4i6tFj2NjaoUR5bzjldVG1J0+yXAQ4+Lfcu2PPzR8BJgDM/47YQwtHgEkAC79Adt9sEQgTT+1fnkyQfKVX47SjiHHG+DmCUvozDsoAGHUsHuEJ2oJ8NJcC/6pina9bbhx6mIIbomOArvIDG7GgV1l7vF/idevAK1cPCwKgu0bBX264uxXDgP6/oVTJqrJzKEDafzAYa9ZMkm0jpwaPtHPKlX0TffsEwVVkBvBIj8Chw2uwaMkISVgKFvTCiGErUcC9hNbvkRH3cfrsdpw6/Sduh5zTlH/QoGC7YAEvVBECj5RB4FHYO9Mv4/RNUCeJQ4fX4sb143DO44o332iPN0UnAmMQO2paAaYFoM57TdFxeH8UKl5U9eeUkpyMS0dOYeMvi3HlxNlX66hVYIdhfVCzRUNVRIXqDXmi2SDAwb/ZXAU7YqUIMAFgpRfLxzIvBJgEMK/7YG+sA4Gl1xOxTry8Z2bULWSLT4UeQEZBP9IAoAyAe7HSBIC+e9YuaINRIvXfnpiA/4auQJKmqBGAS0iMxXqRZv73/mV6p/0rnYE6DlDnAdYHSI/U/QdX8fN0f0RFhUlC2K7NaLRqOSTTQbzS/Uj9TmUg128cw6rVEyQzS6hVZN/eQUL7wdsQ85o1VDawaPz3OLn7gKKNAp5FRLDeF7VbNlL96k9nuH3xCn6fuRCn9x6U3INKFToN64fG/m1FVoCtoh88wXIQ4ODfcu6KPbVcBJgAsNy7Y88tDAEmASzswthds0aAWu19IV7/70oE6BRivyEC7k6l7PA44QWWXEsEpfRLjUIiDeDbGo4o6Kit6T9RtPI7HS7TUkAPdOT0Bk6c3Iw58wbJWmpQ3x/du/1PMpBMDfRWBI/LtNicrqO0b/cZWrUI1OO01j+V2ixSGcCBgyslD5sV4n0ZN6bv4YEgJlauGY8rokWhVCvJ1DUlSlRG4MCFcHPz1PuyqFxg9Q+zZTsHpDVYo9lb8P80EIW91O/zJDQM66bPw4GN2xR9IxKg/3dfoGZT7mihCJaFTODg30Iuit20eASYALD4K+QDWBICTAJY0m2xr+aMwOFHKfjxQjySJB7omxa1w+BK9q9e9Z8IEmDS6TiExGiTAI4i+3+cKAPwE639Mo5VtxKx4kaSZLs/tdgUFgTD534OKPlf3X/adUolAJ6e5THk4yWi7V+xV8sosLsdchYbNk1VDPTkfKQ6f7KZkpKCSNHfXlewWFKUHnwSuBQuedzUHjlHzLtz9yKmiSyAZzHhkuel7I1BA+ahdKlqJsUjNfDfsPF/OHt+p+osEEOJncObd2LhhB8QHxMrey4KzN/r0w0tAzrDwUm6W0bGxUkJiTi+fR82Bi3G/VshqjFr1r0DugpdATWChaqN8sRsQYCD/2yBnTfNoQgwAZBDL56PnX0IMAmQfdjzztaDwCLxqr8hRDv9P69tLkyu7ojSedOLmO2+n4ygy9pigZSRP7SyAxoKdf6MY9f9JMy8lGgwaLqCfzKqRgQwf75CqFq1JWxt7TXzz1/Y86p2XF/HynjXwnvvfoIK5esLe3ag4HH9hm+wfcdsWVMeHmUxcvhqkB88XiNA2O3eO1+0+5skCwuVTvh3/QZv1Gxj9Fp1Q8QF0zpK5R2k8UAtINWOiIePMWfM17h46ITsEkr57/ZZIGo2f1t1CQS9+q/+cTYOb9ml1hXNPNqr/9SxqFi7ul7reLL5IcDBv/ndCXtk3QgwAWDd98unM2MEmAgw48th18wegSlnE3D8cbKWn14uuTCluhPy2adP6X8c/wJjT8bjkUSPvsCK9mju+VqcL9Xon3eTRIcBQQAIU9oFArohorT/T6s4ooiT7pUHD63G0uWjVb/cGnIxxTwroGuXr1C2zJvpAtHExHgsWDRUiNL9JWuWMwDkEScRP8Lv7LmdOq+FVP0/aP85Snr5ZYoIINLh0ePbovRgFf7ZvxwxMRGGfA6aNRm7FagxdHLXAUwPHKtzasDk0WjYqbWq4J/Oc+6fo1jxzUy9Xv3JAUNEBdWckedkLQIc+Gct3rwbI5CKABMA/C0wAtmIAJMA2Qg+b22xCFCrvUmnE3AhUrs+X44AeJr0Al+eisetZ+lrBuxEosBIH0fUKaRdAjDjUgIocyC1cEANCUBz3hbZBAMqOMBZhTYZBeGLl47A8RN/GP0+SF2+qWjp937rEZIvvRS4zpk3ULYLAa3v8eH3qFe3s9F9sxaDERGhCJodgDt3Lioeyd29uGix2EdkdLSAu1txVWQAdYi4e+8Sjh3fqPlG5IQHFTfPMKFLp4lo0riPXsv++G0p1v48V3ZNcdGeL3DaJHh6l1S0Syn/e9dsEvbm6SwnyGiIOgC0DfwItUQHAE77V4TZrCdw8G/W18POWTkCTABY+QXz8cwfASYBzP+O2EPzQkAumCcv89nlwjdC1K+4S/oSALk1LqJk4MuqjqiYP/186gIw/lQcrka/JAw0JIB4scyVS54GcHPIhd6i1V8DQQCoIQtSUY2NjcLCxcMUX5L1uQVKP//Qfypq1XxfVkRw2Yox2H8gWNZsk8a90aH9F5pyAR7yCISF3cDsuf0QGnpFNUx0P6TIX7RIORQpWh42uW0QGfVAQ8Y8enRbaDM8QLggFwwN+Enn4e23eiIs7BouXvo7nV8uLm4YPjQYJUr4qPaXJu5euRGLJ/4ou8a1UAGNKJ9P3Zo67cY9i8XaaXOxc9k61fuTrkBT/3Zo1bsL8rmzHoVq4Mx4IhMAZnw57JrVI8AEgNVfMR/Q3BFgAsDcb4j9MzcEdGUAUE1/YEUHNCma/vldrgTA0zk3pgjCwD1DycDNp88FARCPp8mvhQNF/C+CacBBJAsk/Jd8QPuVFun+rYrZorEQH0zT5U8v2IzZzi+Pizv69J6JypXelvWB0q83bPoOW7fN0ppDL/+NG/VGuzZjYG+vTsRNr8Na4eTHT0Iwd34gbt06rfN0hPtrDkkfmkgdaHR3Nau3Rpv3R2na4/00rSseP04vqmeorsONsxdFCcDniHz0RNYZeqF/r58/qjauhzyu+bWyHEhHgFL+j27do+5AYla1RvXQfkgASlYur6q0QLVhnphtCHDwn23Q88aMgAYBJgD4Q2AEzAABJgHM4BLYBYtCYJJo0XdKpkWfn3tufCGU/e1zvw6waO7/zsYjowRAvcK2+NTXQevsm+4kYeHVxFfp/6kTHITNMVUc4OuaG7EpL+Bqnz5zIDMgUnAYcuc8/hJB+dmz24VKv7bGgZJ9fVrQRYo+9vNE0Hr12pFXZknsz7/LFJGm3koreEutQacXZRen/ChXtjZc3YoquZRjfqdMjtXrJuHIkXWSmg6vg3/jB/4EMmkNdOwwXpNZQJkqN2+exM8zuiEhISbdHRQs6IURw1aigHsJve4mJTkZ62cuwObflum1LnUynV/z/3jqyKJJa9jFNR/aDOyJxl3aqO4mYJBjvChLEeDgP0vh5s0YAUkEmADgD4MRMBMEmAQwk4tgNywCAbkuAOS86LyHMYIAqO7+uq5/6fVErLudvmuAXLZArIi7xwuC4Vq0tsZAIWH8W5ExUNDRNEFcKviUCn7//lVEiDZ9ycmJyC1Suu/dvYQ/tvyk835atRwsXu4/VR1kkQbBrdunNJ0FqEadUtKlUv5JdX7LX9NFxsDMV8EtvTaTwn3HjuORLy93CaCL0QjbiXZ8a9d/o0m/Tzv0DYDV/EGkVH8/vxZo23okioi7Sxtcy7WZpHvrGxCEmjVbq9ki3Zyox+FYOmU6junxgp+Kiz7Bf7nqVdBt3BCU9q2g+lsmfO/fuI1DolXhjbOXUKBoYTT7sANKVCyj2obegPACvRDg4F8vuHgyI2AyBJgAMBm0bJgR0B8BJgH0x4xX5EwEDj9KwY8X4pGUXtPvFRgVRE3/hKpOGiG+yMTn+OKkEFOLTT+5uCb930HrFf+Y6C7w/flEUKlBxlGjgI1GM8C04b/0ne7eMx+r1kyUvXDqPT/8k2BNEG/MQYHV3n0LsXrtJMmXbU/P8hjYby48PLyNua1F2yJi5YzI4vhr6wzcC/1XcxZjEQAUwBfzrCQEHvvAr0pzuLi4SmJF2gQ/T/fXkEgZR6FCJTFs6AoULOClN87R4RFYOTUIBzZtV7dWfD/0J0nty/87vbuidf8PNSUEageVFuxYsha7gjekExUk7YBuYwejQbtWmpIIHtmHAAf/2Yc978wIZESACQD+JhgBM0OASQAzuxB2xywR0NXWjxymAL11CVv0LueAv0Q7v/kinV9k7KcbHUraoUcZ+3T/LlFMmixaDJ6P0H79J5uDhL5AC8/sCSSUCABDersrXa5S8J+63tenCfr1/QWODi5KJnPU74QfdQo4c3YbDh5eJ7oFnHtFBKgFwtW1iCatv3Klt1Cx4luaoN3OTrtsJaM9KiFZHjxWtA1cKblViRKVEThwIdzcPNW68moeqfjvW7MZ62ctQExktOx6fUiPAp5F0HX0INRq2VBVhwTaNO5pDPat24JNs5fI+kEkQK+JI1GndTPVJITegPACnQhw8M8fCCNgXggwAWBe98HeMAIaBJgE4A+BEVBG4LvzCTj4UL5OnlL83ytuh+NPUhCa4fXfXSj2T66m3S3gd1EmsESUC2i//QMFxZqvRfq/h5Px6v6VT/l6xt6/lyB45eeyS95+q7tQ/v9WH5M651Lwtk/suXrtREU9Ane3Yhgu6soLFypltP2t0VCyqKP/9+pBnDm9FWEPb+JZTLjmmC7Orpog31N0BMiXvxA8CpeBo1Me8e/dVAfDUnjdu3cZ02d1l+0mUETs06PHdyjj/YZBwTG9vO9f/yf2rN6MJ6EPtFzQ6B4QHaeQMkMp/92/GIpSPhVUXXt8bKzYd6voJLAe92+lFzmUMlC2ui8G/fAlChZjzQpVABtxEgf/RgSTTTECRkKACQAjAclmGAFjI8AkgLERZXvWhoCcsJ+ac7Yubou+5dO/ou4LS8bsfxMQJ8MpNBcv/9RhILuGXE13qj+k+j+g/xyjvMJT4Hbg0EqsWjUBiUlxikeuW7cTuvv/j1sGKiKV9RNItHH+giGvyIaMHqRqObRrO0ajA2HIIIHAqEfhuH/zDu5cuY5nkVG4dvoCQi5dRUzUU50mqzasi57jh6kKzunF/8DGbaoD/9SNazR7CwGTR3ELQUMuNxNrOPjPBHi8lBEwIQJMAJgQXDbNCGQWASYBMosgrzd3BCgt/2r0czyIe45qQr1fH1V9qtH/TtTqHxc1+/qMwkLI7ytR++9BaoFi0Gv/evHyv+pmkmTdP82RyxjQZ9/Mzo2Keqip6b7/QLrfvJNzPgwbsgKlSlbN1Fb6Bv8+lRuh10c/sRBgplBXv5gEGUm48dLl/bgmOjhERoSlW2wnWjeWLl0dTo75ULJkFRQqWEqQOLFYufpLUYJwUXYjEhSsVaM13n13mMhA8DYoIyCt8fMHjuH7PiN1HsxLCPQN+nECPMuUkp1H3+Pjew9wYMM2bF+2VmfJgZQRCv4/FDoA/Pqv/hszxkwO/o2BIttgBEyDABMApsGVrTICRkOASQCjQcmGzAyBkyI1f+blBEQkvEy4p7Z9bb1s0c3bXilj+NVJLkU+x5Rz8YhJkkralz6wf2l7dCltp9EEoPKA1TcTcePpc8m0f7JA2cs9hVZAe6EZkJ2DAqH1G77B9h2zZd0gHYDevWbAySmvQa7SHsePb8KSZaNVvfyXK/sm+vYJgqsQIORhWgTi4p9h16652L13IWJiIky2GWUE1HmzEzp3nJCp72hD0EJsmLVIp5/U4s//s8GSbf5IW+Dc/qMaVf/Tew/qfV6q/W8X2AtN/NtxG0G90cvcAg7+M4cfr2YETI0AEwCmRpjtMwJGQIBJACOAyCbMCoGdoUmYdyUR8RlU/NOK96lV2l8hAvg14vVePQWgHxS1C9pglI8D7ElUIJvHnbsXMU1kAaTWjku582bt9uja+Ss4O6tXUSc7+gb/tIbE6KhlYeog4qGkVxW83aAHfKs0gYO9czYjZh3bX7t+VKTxD0V4xL0sO5C+LSXTOpYQF4/gqbOwZ9Umnf6S8F+nEf1QuU5NzbwHt+7g1oUrIuA/gIuHThp8Vt/6bwi7/VGycvlMZzIY7EQOXcjBfw69eD62RSHABIBFXRc7m5MRYBIgJ9++dZ39hHh1/0G08JOrtac4u52XHbqLV3c1ITcp9/9wIQFHH2sr92cWOe88uTG+mnarwMzaNXQ9Belbt83Ehk3f6zTh4VEW7duNQRWfpqrq8g0J/pXOQGRAh/ZfoH69rpkSslPax5p/N8W9qMUrM50d1BIAan1RO8/FNR/aDOyJRp1bw9GZySe1uBlrHgf/xkKS7TACpkWACQDT4svWGQGjIsAkgFHhZGPZgMBTkar/5al43HqW4ek/gy9EAvQqay9a+dmpIgEiE0UpwNlEXIs2HglQwDEXxvs5oqQgAcxpxMU9xYJFQ3H23E5Ft+ztnFDYoxS8S9cURED6loe0+OnTxwi5fR7OLvlxV2QXJCW/fs1XNK5iAqWTN2ncB+3bjlVFRKgwmaOmnD23A3PnBaoqxzA2MO3ajEarlkMMekFPTkzC6h9nY9viNcZ2S9ZetUb10H5IAL/6Zxni6Tfi4D+bgOdtGQEDEGACwADQeAkjkJ0IMAmQnejz3plFgJT2Z1xM0NTfKw0iAXqXs9e08lMziAT4RpAAV4xAAng658a4Kg4o7mJewX8qDtRbfvbcAbh167QaaLTmvGzPJob4L/GPIsj7738YZE33IiIBqJ68UcMAg4JJE7hkESYfPLiG6TO7Z2nafyowdep0RNdOkw3WACA7x7fvw8yhX5oca3r19x89CHVaN4edgzbJZXIHcvgGHPjn8A+Aj2+RCDABYJHXxk7ndASYBMjpX4Dlnn/TnSQsuJqo+gBOtsDwSg6oXUj8g4rxMO4Fhh2NRYxoDPAyqNVv0BIfNxsMr+yAAg4GGNBvu0zNjowKw7z5gbgqlODVDAr6NYOOpQn69Ttf3rwFULFCfRQrVknTrz513Lt3CYePbkBY2DVZN4zVoUDNOa1hTkpKMtasnYw9+xaqOg5lelSsWB/V/FrC1a2I5n5y27wkzqIiwxARGar55/Dwu3j46LYm8+NOyAVEPX0IyihJHYULlcIH7caiatVWmS7biI+NxeofZmPXig2qzkCBfNmqPjiz75Cq+TSpzntN0XF4fxQqXlT1Gp5oPAQ4+DcelmyJEchKBJgAyEq0eS9GwIgIMAlgRDDZVJYhsEOI/wVdVk8AkGNEAozycUTNAjaKflJrwImnE3AhUpQCvHrZVlymmeAozFOHACo7MAO9P1VOJyTGYsuW6di5ew4oaNQa/wX9FPpn5pW/VKlqGNjvN7i5eUr6lZgYj/W/f6MzYG3RfKAILsfpTTyoAsLKJoWF3dC0fEwN3OWORzoL77cegQb1uxksuPj8+XPExEbA0SGPRtTRmCM6PEKQAHPwz/otsmYp8G/UsTV86tbCnwuCQe0DlQaJB3YY1he1WzbiV38lsEz0Owf/JgKWzTICWYAAEwBZADJvwQiYCgEmAUyFLNs1FQKXo57jDTUjcgAAIABJREFUqzOibV+yihqANE64idf4Mb6OqJhfOSV/0ul4nApPeZXargl+dRzIxS4XmhSxQcdS9sgv/tkSx4Ow6whe9TmuXDkkiABBfohj5Hod9WfqSGpb/d1/cFUTtEaJzASpQXYCBy0QaeX5MuVPTlh84eJezJjVQ+dR84vWi4MGzENpQc6Y8yCC4caZizi156BQ+P/3laulfCrAt34tlK5SUfPvgr+dhb1rNisepUazt+D/aSAKe0mTURkN0P4Pbt3F5aOnxF+nEXLxKu7fCtFMI/LBq0JZlKlaGVUb1oF3lUqwtVdXcqToqBVP4ODfii+Xj5YjEGACIEdcMx/SmhFgEsCab9f6zhYrHqnHiwDdELE+taJ8My4lYPf916/hFAc7i9f9lp52iBQihLGCfLDNnUtDJviJdH8S+bPMsP/190FBDrWK27b9V1wUwePzF7pFFtV+WWqDf7JHJQk/TessSgFuSJqnzgQjh69G/nyF1G6fY+ft3jMfq9ZMlD0/6Sr0DQhCzZqtLR4jKk3ZsXQtln8zU+dZHF2c0S6wF5r4t4ODk6PiuakE4fi2ffhr4SrcvSL9TWY0UrSUF5p1/wANPmjFXQRkEObgX/HT4wmMgNkjwASA2V8RO8gIKCPAJIAyRjzDfBAgHYCFQgdAvxyAl/4XdsyNz/0cdCrzz7uSgM1306fDi2UYIxT9q7srlxGYD1LKnsTEROLosfXYvnOupr7bmEOf4J/2pa4Ec+YNRFKSdCcBJgDU387ev5cgeOXnsgsKFvTCiGErUcC9hHqjZjoz9EYIfh0xASGXr8t66FWxDHp8OQLlavgqlpAkJSRqBAg3Bi1+9dKv79HLVa+CbuOGoLRvBcX99LVtyfM5+Lfk22PfGYHXCDABwF8DI2BFCDARYEWXacVHCYt7js9PxuNxgiEUAKCk0J8TCIDIiPvYKV6J9+1bYpIWcfoG/9SVIGh2AO7cuSj75Vau9DYG9J8jas1drPjrNs7Rrlw9LEoAusuSKS4ubhg+NBglSvgYZ8NstLJ10WoET50l60FR75Lo+/UYlK3uq+jlk9AwTfvBw1t2Kc5VmkDlAT2/GIY3hdCgvoKZSrYt8XcO/i3x1thnRkAaASYA+MtgBKwMASYBrOxCrfQ4QZcTsCNUQrRO5XkpE2CMaNNXJq+2JkDGEgAySQJ/40QGAKX8W/KIiHyArVtn4p8DK6RF/zIczsbGFrVrt8ezp+E4d15dUORTuRF6ffQT8uVVl6of/fQRFi0eAapb1zVaNv8YH7Qfa8nwZ5nvUVEPNXoK9x9ckd2zWdN+GlFFumNLHQlxcVj+9QzsWysvEthhaF+8P6iHYhB+7dR5LJ70o85MAn1xorKDXhNHihaDzRT319e2Jc3n4N+Sbot9ZQSUEWACQBkjnsEIWBwCTAJY3JXlOIcvRqVoxADjJDiAfEKIj9T844WWna5B4n39ytmjYRHbVzX8kYnP8cXJBNyNTV8D72qfC9/WdEJRJ8us9o+Lf4a//poh1P7nqgr8qc7+nVaDUb36e9i+Yzb27F0A0glQGvoG/1TvP29BIELunNdpmtTlB3+8WNNGkIcyAlQXv2HTd9i6Tf5lnFr/dekyCfXrdrXY4PRpRBRmj/4K5/cflQXF/7PBaNWrs07QSOBvzmff4knoA2Vw9ZxBHQcGT58sBAJfihXmtMHBf067cT5vTkCACYCccMt8xhyJAJMAOfLaLebQFOBPORuPs+HaQSkF9vUK2mD3g2SkKFQJUDhfQYj5feBlBw+n3Fh0LRGnqQNABiS8XHJhSnUn5BNEgCUNaq934OAKbPzjh3T92uXOQHX27duNQRWfpkh5niR6yU/CP/tXqDqyPsE/kQnHTmwSderjVPnl69ME/fr+wun/qm7i5aTHT0IwbUY3PHp0W3YVvf63b/sZGjfqDVtby1OvT4iL16T/71m1SfaM3n6V8OG4oaC/k/hhxmFI8E9if2Wq+6CotxdiIqNxatcBnXoBDdq/IzQIPslRwoAc+Ovxh5WnMgIWhgATABZ2YewuI6AvAkwE6IsYz88qBEipn0oBpIL8NwvZwEOk+f8hBAMNUwpIf4p6hW3xqa9xe5ybGqf7969gwaJPFF/XyY9inhVEev3nqFypoSZIio2NwqKlI3HmzDZVbvpVaYaAj6bB2Tm/zvmalm43j2P979/i+o3jqmw7OefD0I+Xwtu7hqr5POk1AgcPrcbS5aMVszfKl6uDD7tNRRGPMhYH38E/duA3kQWgNEpWKid0AHzgXtTj1dRnkU9x9M9deHJfuvVkRpv127bEO7394VnGCza2r0snSDhw75pNWPvzPMTHxGq54lqoAD4J+lqQEJWV3LSa35kAsJqr5IMwAloIMAHAHwUjYOUIMAFg5RdswceTS9enI1EWAKn9H3qYjM13kjNFAtCb/6CKDmjhaRm10vTqv2fvQvHq/51iuj+9+H/Q/jP4+TZ/9TpK7fjmzQ/E1WtHVH8dRCC0Ey/JlSq+BUrXTzso6A+PuCvIhO2iBGG+Xt0GiIzo3HECGjUMsNg0ddUgmmBicnIS1v0+Bbv3LFC0TtkAfn4t0Lb1SBQpUs5i8KZ2fat/mI1dKzYonjHtBCqToKFGoK+0SN/vNGIAKtepITs/JTlZQwD8OV86Y0ZNKYJeBzDjyRz8m/HlsGuMgBEQYALACCCyCUbA3BFgEsDcbyjn+iel2J+KRnMRsA+s4IAFomXgn3cNzwQo6JALX9dw1JQImPsID7+HxUtH4fK/+3W6SjX+HTqMR/WqrWBv/7onOtXkz57bD6Gh8uJxugxTwO7q6gl725ckQMqLZBHw31MkIuRsNmncGx3af2GR6enm8q3ExT0VmSBDNW0W1Q539+JCG6AzatV8HwULljR7/KPDI7ByahAObNqu9oiAhgAQ9J5CVU/9Ni3QefQg0Cu+0tCVjfDBkD5oG/iRkgmL/52Df4u/Qj4AI6CIABMAihDxBEbAOhBgEsA67tHaTqFLDDA1cC8oSgEWXUswKBOAYoNOpe3QrbS92UN37fpRzF8wVLy235P1lV55mzXph3feGQonxzzp5lHruHkLBiNKZABk9yAioUnjPqI+fazZB5/ZjZWa/YkEWLxsFE6d+lPN9HRzUkkdV1cPeJWo8ipTJDT0MlzyuKNdmzEoXKiU3naNvSDuWSw2z12GncvWS6bhp91P7et/jWZvodekkchfwF3R3ecpKfg9aCE2/bJEcm5OIAA4+Ff8THgCI2AVCDABYBXXyIdgBNQhwCSAOpx4VtYhECeU/sefisPVaG0xQAreA4TKf5sSdpoSgHW3ExF8I0lRGDCt9955cmN8NQe42pvv6z8FM2fO7sCiJcN0CuqV8a6Fnj1+0KrzpvXHT/yB5cGfqRLkM/XtEknRqcOXaPh2L0nRNlPvb632ExJjsX791/h7/zJFTQB9MChdujqGfLwELi6u+iwzyVwqN7l89DS2zFuhszOAWgKAnKT0/3aBveBTtxbsHKSJQLJ39p8jWDzxJ9lOAh+JdoBNurY1ybnNwSgH/+ZwC+wDI5A1CDABkDU48y6MgNkgwCSA2VwFO/IfAr/fTsLi64mSeJTNZ4PJ1Rzh/F/5/j9hyZh9JRExScrSgAUcc2G8nyNKChLAXIcmeD++CUuWjUZiUpykmxRQt33/U6H0HpAu3Z8mU434zt1zsFG0jFPT5i+PiztavzdcBJFLDS4T0IUlaQl86D8VZcrUMlfILdovfbsvqDlsubJvInDQAjg55VMzPUvm0Dkf3AzBqd0Hcf7gUdw4ezldVgD9uVFT+5/W2eLlvVHv/Rao2vBNFCpRDA5OjqC6/8f3wkQXgo2aTgRSAoBkw9pFADn4z5LPmjdhBMwGASYAzOYq2BFGIOsQYBIg67DmnZQRuPn0ucgCiMfTZO2g3kkE/l9WdUTl/DavDD2Ie4HpF+NxOeq5rDhgftERbYSPI6q6v16n7EnWzzh7bgfmzguUDf6LFC6jefWXCqhJ6X/l6i9x5OjvqhwnW337BKFECR9EP32EtWsna1r5qSEOlDZwcsorSIpRqF+vmxZJobQ2KSkBsXHR6aY5i2A0oxihkp2c9HtE5AONSORRcfcpKckGH53KA/oGBKFmzdYG28iKhRTwxz2NEWdNAaXqb56zDNuXrM2KrTV7NO7SBiQCSKSBtQ0O/q3tRvk8jIAyAkwAKGPEMxgBq0SASQCrvFaLPFTi8xeYdDoBFyJFPYDE6CJq+P0z1PATVXDiSQpW3kzC9eiUV0QAlQ1UL2CD/uUdUMRJQR0sm9EKCTmPWb/2kq3Zp5dZCthd879ue5bqMon9zVsQqKpFIK0hW717TYe7e7FXp6ag6vqNY1i1eoJqOxkhI7G5Fs36oU6dzlqaBHLwRkbcxyUhcnj4yFrcDjknW7ZApAL5XatmG/j6NDaLFPVs/mS0tg8Pv4ttO37DwYOrZEkkOZ8ps6Rzx4miVKOn3q/p2YlDQlw8gqfO0rzYZ8Xw9quEft+OFa0DS2XFdlm6Bwf/WQo3b8YImA0CTACYzVWwI4xA1iPAJEDWY847SiOgqwzAx9UGE0Qdv31u6YCedAQiE19mD7ja54KTeT/6a/yMT4jBwoVDcfqstOq5X5VmImCfIdKy86YDjIL2Cxf3YuGiYXgWE674OdEL79sNuuODDz6Hg72z5HyyGfbwBv7+Z5lo9bcNj5/ckbVLQSP1mq9R/T28UastCgnxONpDaVD9+tkzO/DXtpm4F/qv0nSt32nf2rXba0oh3FyL6L3e2hdQFsW/Vw7i2PGNQk9iu6IWhFcJX3TpPAllvN+wqOCf7lGJAGjd70PUbP42Nv6yGKf3HszU1RfwLIL+U8eiYu3qmbJjjos5+DfHW2GfGIGsQYAJgKzBmXdhBMwWASYBzPZqcpRjlM7/1Zl4xEiUAbiJNn5TLaSNn9pLO3X6L8yZN1Ay/V4u+Kcg+o/NP2HX7rmq0vbt7ZzQqdMENKjnrypIJ9/v3L2IadP9ZcmFLp0matT91Y7ExHgcPbYem/74AVHRj9Quk533stRgNN4SpIatrajz4CGJAHUNiIx6gIcPb6b73U20eCxUqKQWsWRJMCoRAKlq/VTff+nIKQ0RcOXEWb2PWLSUF7qNG4Iqb9W2OJJE6bAc/CshxL8zAtaNABMA1n2/fDpGQBUCTAKogoknGQGBp0K8LzblBQo65IZNmgf9WFHGPP50PK6JdP6Mw0G8/I+p4oAaIrXfGgYFxdTXnUiAjMPdrRg+GbIMRYqUTffT/ftXxJpPVKfqp6331wezSNFC8KdpnUElBlIjvyhHGDxoEby8fBXN6uuzosE0E+rU6YiunSZnWSAbExOJ8xf24Nbt0xovKCOhdMnqKF++DvLmLaiP6zzXCAhsDFqM9TPnS1pq+VEndB45ELb2LwkiIgKun7mEvas34cTOfxRbDNKa+m1bov2Q3ihUvKgRvDUvExz8m9d9sDeMQHYgwARAdqDOezICZogAkwBmeClW5BIl6P95V6j9X0tCkqj5b+Zpi48rOiBtUv+8KwnYfFda0Cywoj2ae1rHiy8F1z+LV/aIyFCtG27RfCA+aDfu1YsjkQV79i7UCL6pEXujdPw33+yAzh0mwNk5v95fEJUmzJ33sQh2d8uuJZIioNfPoj6/juTLKJUUUE36mvWTFVPR9XYwzYJqfi0QEDADjg4umTGjcy11WfhHtN3b+Mf3kmchvMuXryvu7HNQWr2+yvQmc9zKDZ/cdQDTA8dKnrKSSNcf8P2XcPPQJmainoTj0qGTOHfgGK6fuoD7t0I0NhxdnOHtVxG+9Wqj9juNUbBYEau8Sw7+rfwPBh+PEVCJABMAKoHiaYxATkCASYCccMvZc8ZDj5Lx84VEkOAfDXr9713OHu8Vfx3U7xMt/mZcTIBIENAarYvboq8Q9rOGoSvNvlOH8WjWtJ+mvd+Zs9uwVvR9J6E3NSN/vkLo1u1bVK3SIlPBy8FDq7F0+WidZQYU+JYuVQP163aBd5magmx42UOe/N61e54gLearKlNQcy65OeTD0MHLUalig8yYkV1LZ1n3+xTs3rNAlf3y5ergw25TNRoJPEyLwKM7ofhl5CTRHvCS5EYBk0ejYafWmfpzYNoTZL11Dv6zHnPekREwVwSYADDXm2G/GIFsQoBJgGwC3oq3lUvvL+CYC+P9HFEyz0sRubsxzzHuZDyiRZlAxpFTCACq23d19UBkZJhqVXcKhN8QSvnt239uFIE8qh+nEoWz53bq9VXSyz+NXJq0DsM6MFBqPXUqIFG7SNHqTtdwcs6HYUNWoFTJqnr5qWYynWXvvoVYvXaSXkSGse9Cja85cQ61Avw9aCE2/bJE8vjWLN5nyH1z8G8IaryGEbBeBJgAsN675ZMxAgYjwCSAwdDxQgkEdAn8eYvgf7xQ+He1z437cS8w9kTcK0X/tKasiQCIeRaB6UE9cPv2mUx/L8Z69c/oSEREKIJmB+DOnYuqfKSA+XXcrz74d3FxQx1RskAdBYoXqwQ7u9dZHmST/Ph7/3IRjC/SSsGvLdZ81PNnk4gB3rhxEjN+6YG42GhV58846aVY4SjUr9cN9vbW1zveIFCMvCj0Rgh+HSFaWF6+LmmZ2vf1mfIpipfP2RkZHPwb+cNjc4yAFSDABIAVXCIfgREwBQJMApgC1Zxp81R4Cv53Nh7xz6XPX9Qpl0YP4HHCC/x6+XWZgLUSAHSu3XvmY9WaiQZ/EBRgkhp/82YD4OSYx2A7uhY+fhKCufMDcevWS+E7XeP167+64N/DoyzatxuDKj5NVQXwESIbYEXw2HRZCYZ0OVA6B/1OWgvLxV4HDq5UM13nnGKeFdDN/xuLbLeX6cOb2IBGa+KPHZjz6RTZnUjJv+tnH8Pv7TqqO2GY2O0sNc/Bf5bCzZsxAhaDABMAFnNV7CgjkPUIMAmQ9Zhb4443nz7H+FPxeCrR4k/tefuXt8e7afQC1K4z13mGptlTivxb9buhVashRkn3V8KHWg9u2TIdO3fPkRUh1Cf4p6C9XbtPxRm66/Uy/vDRLSxdNhpXrh5O5zKl3LdqOQTvvfOJKiJB6bz0+/0HVzUijVGiI4IxBpcFGANFaRvxsbFY/cNs7FqxQecmpOr/bp+u8CxbOscQARz8m+67Y8uMgKUjwASApd8g+88ImBgBJgFMDHAOMB8nOvuNPxWHq9EyKQAKGDiK7n/jhFaAn5t1tAFMPW5sbBQWLR2JM2e2KX4FFDjXq9cFLZsPEDXyxRXnG3sCCRFu2/GbRt0/MSkunXm1BIAhrQmVVPjJEQqwu4iWgI0afmSUYx86vAaLloyQtUV34e1dUyPOSMSE2kHkTeNGAWjRfBCodIOHcRCIehyOReO/x8ndBxQNlq/ph4ad34dPnZrIX8jdaskADv4VPwWewAjkaASYAMjR18+HZwTUIcAkgDqceJY8AnsfJGPmJWmFfyXcyuazweRqjnC2VZppeb8/f/5cEABbsX7Dt1rBJAWapUtXR8O3esC3ShM42Dtn+wEpII8U7Qvv3LuEmzdOIS4+GidP/YVnz57o9K1c2TfRt08QXPN7qD6D3Ku/lIGiRcpj+CfByJ+/sGr7UhOJzFi2Ygz2HwiWtEOlCx8PmIsiRcqC5l6/cUyUJozDvdB/Ve9LRICfaGH4TsvB3DpQNWq6Jz6+dx9LJk/DmX2HVFuk8oAy1X1QrGwpeJYpCQen9FoNNrZ28KpUBo7O2f/nTvWhxEQO/vVBi+cyAjkTASYAcua986kZAb0RYBJAb8h4QRoEEkVvvx8uJODoY5EOoMegivIA0S6wTYnX7QL1WG5RU6ksIDEpXuOzbW5bOLu4mn0bs/iEGPw2pz8uXvpbFusSJSojcOBCuLl5qroPNa/+GQ0ZiwBQOk+XThM12gtpR2JiPLZuD8LWbbNkyySkDp4vb0FBWqyEp9AJ4JF5BCIePMLyqbNwbOuezBv7z8IbrRojYOJIuLjmM5pNUxri4N+U6LJtRsB6EGACwHrukk/CCJgcASYBTA6xVW8Qmfgck08n4MYz9aUAZfLmxkTx+p/XTp24nFUDaIaHi4p+hB9/7oywsGuS3pGqf/++s+FXpZkq7/V59U81SC/qnTtORMO3e2aaMNF1HgcHFwwfukJkZdTQOgtlA1y9dhgLFw1HeMQ9VWdlAkAVTHpNinsWi81zl2HnsvWIj4nVa63U5LLVfTHohy9RsFjRTNsytQEO/k2NMNtnBKwHASYArOcu+SSMQJYgwCRAlsBstZs8EUr/34qOANeEMKDSKOCYC+NF7X9J0SqQh3kioEQAUMr8yOGrFWveDXn1J0TyuLgjoNc0+FRulOngn+yFhd3QCABGiDKHjMPN1VNTZuDh4S17GVLdCuQm16r5Pj7q8ZNeYojm+RWYl1dExvx77DT+mLMc5/cfzZRzXUYNRKuALshtY776Ixz4Z+qKeTEjkCMRYAIgR147H5oRyBwCTAJkDr+cvjo2GQi+mYBt91KQ+PyFJBzFXXLjM18H0N+tYVB6/7Nn4Qh7eF2TJl64cGnky1PQItL8deEfFxeNoF97i9fvI5LTKFgeMWy1ztr/B2HXsXzFZ1oK/0r3XrFCAxFA/yBEEYspTVX9+527FzFNEADPYsK11qglM0jX4diJTQheOQ5071Ijv9BC+GTwMhQrVlG1bzxRPwSSEhJx6cgp0SHgd5zee1C/xWJ2E/926DxyIJzymK8GAAf/el8rL2AEGAGBABMA/BkwAoyAwQgwEWAwdLxQIPAk/gU23U3CkUfJCE94CUlh8er/TjFbNPe0hb2N5ab904v2v1cO4OixDThzdrtsIOjklBfVq72Lt9/qjpJefhanSk6vrStXfYG9fy+R/KZJob9zxwlCoT9A64U+Lv4Zduz8Dbv3zJfFR8qooa0E1fyhozaDM2Z1R1LSfx9kmkWenuUx4pNVyCtq99UMyo6g8+3btyRd5wTqhtC//2wU8+TgXw2OmZ1D3yh1Crh0+CRO7NqPi4dPICYyWtYs1fu/I179W/TspCUMmFlfjLmeg39josm2GIGchQATADnrvvm0jIDREWASwOiQskELRoCC2v37l+OvbUGIiYnQ6yTFhBhcN/9vUMb7DaOks+u1eSYmX7l6CDNnfaTVHjDVJNXov/1WT9Sr0wlEeNy6dRrHTv6BSxf/ll0j545XCV/07jUdRYuWz4TH8ksvXNwrCIAekhN8fZqgX99f4Ci0APQZCYmxuHRpP65dPyIyP7zxRq22cHLMo48JnmtEBChD41lkFB7cvIun4RG4f+uOxjqRVcXLeaOkTznkL+BuxB2Nb4qDf+NjyhYZgZyEABMAOem2+ayMgIkQYBLARMCyWYtBgF4Zz5zbjhUrxoJefg0dFIS0bBGId1sNtZjacMp2WPf7FPGSv8DQYyuuIxKh7fufonGjAJPiYgoCQPFwPIER0AMBDv71AIunMgKMgCQCTADwh8EIMAJGQYBJAKPAyEYsEAF64V2//mv8vX8Z6HXRGOOtBt3QSaTOO9ibb/1x2nNSrfuCRUNx9txOYxw/nQ3KjPjQfyrKlKlldNsZDVIpQ/DKzyX3MTQDwORO8wY5BgEO/nPMVfNBGQGTIsAEgEnhZeOMQM5BgAmAnHPXfNLXCERGhWHe/EBZEbzMYNWq5WC0a/OpxZQDRD99hKXLPjUaCUDZEA3qd8MH7T/XK2WeMhIihYo/iQs+enQLERFhKFmyihAiLIJixSvpTOEnPYJVayZKXhvpNHzo/21mrpTXMgIGI8DBv8HQ8UJGgBHIgAATAPxJMAKMgNEQYBLAaFCyIQtAICIiFEGzA3DnzkWTeOvknA9DP14Kb2/tvvMm2dAIRin4PnXqT6zfOBXh4XcNtkhaAfTqT63ycuVSFoNMFV3cvnM2rl49oum0IDcoo+D990ehik9T2NrapZvGBIDBV8YLTYgAB/8mBJdNMwI5EAEmAHLgpfORGQFTI8BEgKkRZvvZjQAF/7PnDtAI2ukz8uYtgIoV6muU5Klc4Pr1Y7gXekm2dKB+va6aV2eqgbekQWcLj7iLe/cuI+TOeSQlJmhe4d3di2P7jtk4eWqL7HFIJb9vnyCUKOGjeOTExHgcOBiMP7b8bJDoYsBH09Ptszx4LP7+Z5nkvi2bfyyyEcYq+sQTGAFjIsDBvzHRZFuMACNACDABwN8BI8AIGB0BJgCMDikbNCME6LV5WfAYHDq0RpVXlMru59sMrVoN0Wr1lyoeOH/+EElFfH1bz6lyKBsnhYXdwM/T/REhUvSlRqlS1TCw329wc/PU6SXhdv3GMawIHicIlH8NPhG1FOzZ/XvUqtVGk2mgiwDo0mkimjTuY/BevJAR0BcBDv71RYznMwKMgBoEmABQgxLPYQQYAb0RYBJAb8h4gYUgcPDQaixdPlqV4B+9Zvfo8Z3O1n5EKCxeMhxHj2/UQsDN1RPDPwmGh4e3haCj200SCQz6NUByUv78HpqzFi1STqcRwmvP3gX4XZQZ6Er1VwsYkQD9+gahfPl6mDvvY5y/sFtyaf++v6JmjdZqzfI8RiBTCHDwnyn4eDEjwAjoQIAJAP48GAFGwKQIMBFgUnjZeBYjEBlxHzN//Qh3715S3NmvSjP06P4d8uUtpHNuePg9zPylJ0JDr2jN8/Aoi5HDVyN/Pt02FJ0xkwm6auwrV3obA/rP0SnSR90GVq4Zj8OH1xr1RO5uxRDQ62csWzEOYWHXJG0PHbwUPpUbGXVfNsYISCHAwT9/F4wAI2BKBJgAMCW6bJsRYAQ0CDAJwB+CtSCwX9Sbk9K90qhTpyO6dpoMErPTNUipfsnSUSKd/bjkNGtrPaeLAEh9ifer0lwSCwr+Fy8bpREZNMWg8oNHj25LagnkcXHHMJGdUKJ4ZVNszTYZgVcIcPDPHwMjwAiYGgEmAEyNMNtnBBgBJgH4G7AKBOJeAnZYAAAgAElEQVQTYnSmiKcekl7+e/eaoTP4T0iMxZYt07Fz9xydaeyUQdCgnr9V4EeHOHFyM+bMGyR7HtJLKF2qBqpUaQrPouVfzUtKStCI8/175aDeWBCx4OZeFAkJsaI94AO919MCKsEYMWy1aCXoYdB6XsQIqEGAg381KPEcRoARyCwCTABkFkFezwgwAqoR4EwA1VDxRDNE4En4Hfw0rSsePw6R9Y5E+4Z8vESo3ReTnUM17MErx2H/wZU6T0kv0oM/XoS8eQqYIRqGuaQkAihllQT/XnYCVG4HmLqeSiZatvgY1au9oxEUTG0lGBMTib+2zcSu3fNUaTik2iNShzoTONg7G3ZwXsUIKCDAwT9/IowAI5BVCDABkFVI8z6MACOgQYBJAP4QLBWBmzdP4ucZ3cRLcozsEdS82D98dAs/CyIhPOKerB0SxBs8aBG8vHwtFS5Jv0m0b/2Gb7Bz11w9zvUCggN4FcTrWkglF23fH4X69brB3t5RcioRMOt+n4Ldexao9oFsvvvOJ6rn80RGQB8EOPjXBy2eywgwAplFgAmAzCLI6xkBRkBvBJgE0BsyXmAGCFy4uBczZvWQ9aRgQS+RJr4SBdxL6PSWatlnz+mLy/9Kp7NT8N+39yyUL1fHDE5tfBcio8Iwb34grl47omhchP6g/6S+4OtaUMa7Fnp99DMKFyql027000caHQfqSKBm2Nk5YOjgZVZ7H2ow4DmmQ4CDf9Nhy5YZAUZAGgEmAPjLYAQYgWxBgEmAbIGdN80EAkoEgD6CfSEh5zHr116IEsFw2lGxQgN81OMHnSUEmTiC2SyNjY3C6nWTcOTIOp2p+C/T/5VT/9+s3R5dO38FZ+f8Os8YERGK2XMH4Nat06qxKFmyKj4JXAqXPG6q1/BERkANAhz8q0GJ5zACjICxEWACwNiIsj1GgBFQjQCTAKqh4olmgIBSCYA+BAAdJyr6kSYAjoi8j3yiZp16zBcqWFJVwGsGcGTaBQruwx7ewB6Rin/k2O+gzIh0Q/wuHv8V8VDbcYFS/5cFj8GhQ2v08r19u8/QqkWgXmt4MiOghAAH/0oI8e+MACNgKgSYADAVsmyXEWAEVCHAJIAqmHiSGSCgJALIL8WZuyQiACKjHuDhw5saQ2GiReKmzT+COgDIDTUdF1LXnjixGfMWBuol/kflGMNF+7+iRcpl7nC8mhFIgwAH//w5MAKMQHYiwARAdqLPezMCjIAGASYB+EOwBAQoEF24eJimlZ3UoFrx/n1ng4JSHplH4NDhNVi0ZISsIQrOPxG1+cWKVVTcTEl3Qc5A44YB6NRxPGxsbBX34AmMgBoEOPhXgxLPYQQYAVMiwASAKdFl24wAI6AaASYBVEPFE7MRgVOn/xJ97AfKviKXKFEZgQMXalrP8cgcArv3/L+9+4DTojgfOP6I9A4BD6lKE5CmiFRpgkCMyIHSUaqNqtEklkRNbIn+I1KUSFekqaCiIh2RpoBIkQ7CUQQOgQOOo/vfec0R4N6y+95bdnZ++/kk/8Lu7Mz3mXdv59nZ2TEy9cMXAhbSts1T0qrlgJCvCKgCtm5bYS3g2C3obIKrT1S4UAkZNGCiFCtWPnMN4WgE/ivA4J+ugAACbhAgAeCGKFAHBBDwCZAEoCO4XUB9R37ku319A8pAm5Np6W5vbzzrFywB4HRl/kWL35PJU5613ZwsWbJI966vS/16HWwfw44IBBNg8E//QAABtwiQAHBLJKgHAgiQBKAPaCGw4ceF8p93H5az59IC1rdC+TrSq8dbQVfzv3jxoiQn75IDB7f7yilcuKSUKF5J1OCTTXyf6RvxTk+/FE4SAMp58pRnZPGSD2yzNmvaS9onPidZs2azfQw7IhBIgME/fQMBBNwkQALATdGgLgggQBKAPuB6gQsXzsv0T16RefNHBa1rrlz5pEnjHtK0SU8pYK3yn76pAem6DXNl+ozXrIXufhv8p28VK9SV7t1eD/kte9cjRaCCBw/ulDff6mx9JWG/39JCzbRQq/6v/3G+zPjknxmcg1Uv1FcFDllJm08++6ds3rxUCha4Tu5o2EXq1u0guXLmjUCrKcJrAgz+vRZR2oOA/gIkAPSPIS1AwJMCvA7gybB6plFqUbmx4wf6nlKH2tQT/RtvuFVq33aP3GD9z4Vfj5OVKz+JyjoCKrmw86dVMvOLf8u2bd+KSlZcV/QGadf2aalRo5VWswtU3T+Y/LQsXTYlILFKmNz9+8FSqkQVyZY9p5xKOy779m2SVdaK/2t++DLjpwVDBEsN5u+/73nJkT233z2TkjbI8Hd6SErKwSv+Xa0X0LvXUClf7vZQ3YF/N0iAwb9BwaapCGgkQAJAo2BRVQRMFCARYGLU9WizSgJMmPikrFnzpa0Kq6/aX+Pb87f/DrY1afSAdOr4kq0F7lQ5v/76qyTt2SAfffz3gOsThBrchqpTPP5967blMmz4g0Fft4hEvVSSRi0oeHfrQQGn/asZCSNH9ZX9+7f6PaWa8dG399tyc5UmkagSZWguwOBf8wBSfQQ8LEACwMPBpWkIeEGABIAXoujdNpw5e0qmT3/Zer98YtDvy6sB+jW+cX/owb/aS01Df8BahC7U5+dUuQcObJMpH/5Ntm5dHvIb97q92273dYtI9LBgU/8P/5LkW/xxz56NQU9V9eZm0rfP25IzR55IVIkyNBVg8K9p4Kg2AoYIkAAwJNA0EwGdBUgC6Bw979ddTbv/Ye0s+WDSM3Iy9Yj/BlsD9d/G/qETANcVvVGeevJjyZ/vf+sGXF2o04F/+vHZs+WSAf0nSMUK9bQJjJPXLTLbqNKlqkqfXiMkIaHspaKOHt0vI0b2DDn4VweQAMhsBPQ/nsG//jGkBQh4XYAEgNcjTPsQ8IgASQCPBNLDzVCfCJw95x1ZuGjclVPWrcH/r9a4/5oQg381qC9UqJg8+fjHUrRoGb9S6VP9p3/ysq0n/v4Kadq4p/V6wd+1ioQahI8c9bDs2vVD1OutpvJ37vSK1K7VxnrX/4Dtwb9Krjz80H+sJEDTqNeRE7hTgMG/O+NCrRBA4EoBEgD0CAQQ0EaAJIA2oTK6oioR8N3K6TJn3ig5cmSv9ea/evc/+JN/NbAvaS1kN3DA+9bK8gkZ/NQsg91J66zV518Le+CfXqiOCQBV9+MnkuX9iX+ytfBiJDpgjWrNJflwkuz/2f87/5efQw3++/YZIdWrtYjEqSlDQwEG/xoGjSojYKgACQBDA0+zEdBVgCSArpEzr95qUH/kyD4Z995g34r8gbYsWbJKmz88KXc26y3ZrZXsL9/UwH/jpq/l08/+5VvkL7NbASu50P/R8VK6dNXMFhWX48+ePe2bYfHpzH/5vnDgZMuTp5C0btlPKldqJOPfHxx0Sr+TBRuzZs0mja1FGytWqP/fdR5EChUsLtcl3MhaAE4CpPG+DP41Dh5VR8BAARIABgadJiOguwBJAN0jaE79T59JlVGjH5MNPy4I2Og+PYdL7dr3XvHvanHBb7+bIbO+Gu6bRRCJTQ3++/Qabg1U60aiuLiWkXI8WebNf1e+WfJB0E/9qUUUy95YS5o27iFVqzW79Hm/Y9Zn/EaP6SfbtmdMzDgZ/AdDUF8WUJ8FbN1qgFS6qaFWn2CMa3A1OzmDf80CRnURQEBIANAJEEBASwGSAFqGzbhKq4G8GmiuWz8vYNvbJz4rzZr2tj7ld9F6Kv2jfLP0A1m1aqajT9+pwWaWLNfK+fPn/J7HS4P/yxuoZkgkJ++Svfs2yu7d6+Xc+dO+LyeUKllVri9WQa6/voJky5bDr4m/LzhEavB/9Qnr3J4onTr8Q3LnLmDcb8DLDWbw7+Xo0jYEvCtAAsC7saVlCHhegCSA50PsiQZOn/GqzJ77dlTaogb+tW75g/yuSGlZsGCM36RB3jyFpXevYVKlcqOo1EHnQlUCYeXqz2TS5Kcl7fQJsZZrsKbxh/5SQzhtrm6tKdCrx1BRiwyy6S/A4F//GNICBEwVIAFgauRpNwIeESAJ4JFAergZu3avlSHDukjaqeMRbaX6ZF07a/bAlq3LrK8PjBA1mL16U4NNNehUg0+2KwVOnDhsra/wjayyEgCbNn8j586diTpRs6a9pH3ic6LWDWDTV4DBv76xo+YIIGAluq1Fiqx8NxsCCCCgrwBJAH1jZ0LN1Z/ZT6xF/L6aPTwizS1cuKR0aP9XqVr1Tqvcf8qChWP8Dv5Zmf5K7vTXBVau+tRaX2G6HLJeHXC6KdO2bf8k1au2kHz5i1xa5E/F+LiVUJg/f5TMWzAq4AKFuXLnl8EDJskNZWo4PTX7u0SAwb9LAkE1EEAgbAESAGHTcSACCLhJgCSAm6JBXa4WUO+bf/jRi9aidZPCxlED/7b3/lluqdHK977/F7PespIKw8Ia/Ku1An4+sE3Wr58r639cKKmpR+VXawZB1mzZpUL5OtKgfmdRMwyiNR0+bASHB6pB/569P/oG/Cu+/djXznA3Nfh/oNvrctttbQK6qESAisknn70e8DQtWzxmzdx4OtxqcFwcBRj8xxGfUyOAQMQESABEjJKCEEAg3gIkAeIdAc4fTEB9wu4ra6q+mgng5BN2JYrfJPfc86RUu/lO39RxNchc9PU4mWYlFPxN+1cD1Y4dX5QG9TpdMVBVU9zV6wKLrZXzN21cHHSRQbW2QN0690uH+57X8p31Y0d/lq+XTJSly6ZKirXif2Y3Zdq79zCpUe2ukEkRtZDjm0M7B0w2qNcx+vQecemLBJmtG8fHRoDBf2ycOQsCCERfgARA9I05AwIIxFCAJEAMsTmVYwE1eE/as0Gmf/KybN263O8AXhWqVu2/rdY90uiObpJwXdlLg85Qg381cFeD9iaNe/qOUU/69+7dIHPmvWs97Z/v6MsCqh46LVyn2rp5yzcy84s3JSlpXUBbp0FzMvhXZW/dtkKGDu8WcE2Bqjc3k7593r70+oDT+rB/7AUY/MfenDMigED0BEgARM+WkhFAIE4CJAHiBM9pHQmknjwqe/dvklNpx+XihfPW0/3solbsL2498Q+0Uvw6a8r+qNH9Ag7k0xeZSz11zJolMF6+Xvx+pqa9qwZ1vP8F32cK3bqlph6ThYvGyQLrP5mZ4u+vfU4H/yoJMXHyn2X58g8DcjEDwK09yX+9GPzrFS9qiwACoQVIAIQ2Yg8EENBQgCSAhkGjykEFkpI2yPB3egSc0q4G/40adpVZXw2TVd9/7ug1g2AndusT66PHDlivU4yQZdY0/7Pn0kL2HjU7Inu2nHL6zKmQ+6odnA7+Q83OSD8pawDY4nfFTgz+XREGKoEAAhEWIAEQYVCKQwAB9wiQBHBPLKhJ5gTUU+6R7/b1TS/3t+XJU0hKlqgs27aviNjU9/Tz1Lr1D9LzwSGSLVuOzDUiQkenHE+WOXPf8T31t7OWghrI16/fUSpaixtO/egFW2sCOP2CglqL4evF4+XDj/8RtE4qCdHv0fFS9eamEdKgmGgJMPiPlizlIoBAvAVIAMQ7ApwfAQSiKkASIKq8FB4DATWt/OMZL1mf+xsbg7NdeQo1EB7Qf4JUrFAv5ue++oRpp0/KYuuVhlnWKvtpaSdC1kd9NaF1q/5S5/ZE2bFjlYwZO0BOph4JeZzTwb+q1/QZL8uSpZNCJl/UlxUG9n9f8uUrErIe7BA/AQb/8bPnzAggEH0BEgDRN+YMCCDgAgESAS4IAlUIS+CHdbNl9Jh+AReVc1LotddmlapVmkrNGi3l25WfWIvmLQl4+NULCjo5TyT3VU/X1679SiZPfU7U0/9QW0JCeUls+2ffVxNUe9eumyvj3xtsK2mg1l7o1WOob/HDUJua8r9j50qZNPkZ2bd/S6jdrU83ZpHuXV+X+vU6hNyXHeIjwMA/Pu6cFQEEYitAAiC23pwNAQTiKEASII74nDosAfU5u2HvPGit5L8prOPVQWrgWb7c7XJns75SuXJDOXTwJ19C4cChHUEH//e2+ZM0b/aQ79OD8drUe/4zrKfrK1d/FvLpuhr4t0v8i1Sv2sLXZjVAX7p8ikyd+rytNQJUGx+wBugNGnQK2lw1I2PL1qXyxZdvWQmAVbZpala/S3r2HMrq/7bFYrsjg//YenM2BBCInwAJgPjZc2YEEIiDAEmAOKBzyrAE1AD2K2u6+yefvR7W8Woqe+PGD0hzawX/goWu9w2glyybLB9++GLQAbEaPN/X/q/StHEv30A6Hptq+6bNi2X8hMdDPvUvkL+odOzwd6lRveWlZIUapM9b8K58+tm/QiYOLm9f+gyJOre3k7Jlb5Us1/6W/DhrLRy4a9cPsmHjQmtGwRxbswkuL7dUqSrS75FxUqhQ8Xhwcs4QAgz+6SIIIGCSAAkAk6JNWxFAwCdAEoCOoIPAkSN7ZciwrnLw4E5H1VXvvre1nt7XrNlScmTP7Tv2zNlTMn36y7J4ycSgA2KVNOjY8UVpUK+TXHPNNY7OG6mdz549LV9+NVRmzxkRtK5quv699zwpDep3kezZc146vd22Rqq+ocopdl05eeihkVKieKVQu/LvcRBg8B8HdE6JAAJxFSABEFd+To4AAvESIAkQL3nOa1dg0+YlMnR4V9tPsMuVvU3+cPfjUummhlc8uT9+Itl6kv6E/LhxUdBTqwF1jweGWE/SW8Rt8H/qVIqMf/+P1jv/swPWVc1KqF2rjSQmPiuFCha7Yj87x9v1j8R+atG/Pr1GSEJC2UgURxkRFmDwH2FQikMAAS0ESABoESYqiQAC0RAgCRANVcqMlICdBIAaDFev2lza3vtnKVasQoaBu5o9MHJUX9m/f2vQahUokGANVIdbq/3XjVT1HZdzLOWgb22Cbdu/DXismu7f48E3pXKlRn7bOnpsP0nas8HWudVnDc+dO2Nr33B2UkmKDh1ekPz5ioZzOMdEWYDBf5SBKR4BBFwrQALAtaGhYgggEAsBkgCxUOYc4QicPpMq48YNlB+sd86v3tK/bd+yxcOipvz72/bs3Shvv9NLjhzdF/T0bpiifvTofitR8bDvPftAW7AB9fYd31mf+RsYsq2qbJU0adqkl7Rq+Zj1ecVXZMWKj8IJT9AkReeOL0mNGq2CrqGg1mTYt3+zrF8/V9b/uFB+/nnrpbUF1FoEhQuXEDWro/Zt98pNFeuLSliwRUaAwX9kHCkFAQT0FCABoGfcqDUCCERIgARAhCApJioC6n32L2cNkwULxvgW7lOD/bua95Xba7eTPHkKBjxnUtIGGf5OD0mxnqoH24oXryiP9B0V1ynqaWknZOz4gbJu/Ty/VVXJjvvvf14a1u+cYUBtd2HD9ILVwPp+a4HDxo16+Mpy+onBYJbqFYpm1oKLLZo/LLly5g24a9rpk7JkyQcya/YISU09aqvf2C3bVmHsJCQA6AQIIGCyAAkAk6NP2xFAgAUB6QNaCKiB6sWLF2x9kk89TR8xsqfs2bMxaNtuuKGmNfj/j6OV6VU9Tpz8RQ4c2CanrYGs2nJag91i1if48uQpZKt+l1dKrfb/ibVS/1ezh/uta948haVnjyFyc5UmGab8O13sL1hZalC+YsU0mTNvlKjFF+1uKolQonhladniUaleo8WlRRf9Ha8WN1y6bJJ8OvMNx18RSC+vcKESlsebUqF83bit02DXxu37kQRwe4SoHwIIREuABEC0ZCkXAQS0EGAGgBZhopI2BUI9TU8vpkL5OtKn9wgpaL37H2pTA+1Nm5bIoq/Hy44dqwJ+QjD9E3pNmvTIsBBhoHPs3Pm9DH27u6SdOp5hFzVg791rmFSp3CjDvx1K3uX7ROCOnatCVd/373YX41MJjmSr7G+WTpK58/7jt2w1Fb9+/U5yizXF/4YyNUQ9nQ+1Oa1vsPKUc4f7XrBmMTxAEiAUfJB/JwGQCTwORQABrQVIAGgdPiqPAAKZFSABkFlBjneLwIUL52X6J6/IvPmjglbJ7uA/nKnq6ScuUfwm6dL5Fesd9toBB6mqvh9Mftp6Kj4lQ33VtP++fUZI9Wotrvg3NUBfufozmTzlGVtP0dUT+jp12kuH9s9L7twFbIcq1AKMbds8Za0hMMDWAHzjpsXW+gQD5GTqEdvnD7WjaleH+56XJo172qpDqPJM/HcSACZGnTYjgIASIAFAP0AAAaMFSAAYHX5PNT7Y0/T0hpYqVUX6PTIu6LR/NS1/7fo5MmnS05JyPDlsI/WkulXL/tLqrn6SPXvODOWoLxS8+VZnOXpsf4Z/q1fvfunW+Z9XvFJw9NgBmTHjZV8CQCUCQm3qyXz7xOekgfW0Xg2YnWz792+x6tZJjp847PcwlaDo3XuY1Kh2V9AB+Dprgb9Ro/sFnDXhpE5X76vqMKD/BOvLDfUyU4yxx5IAMDb0NBwB4wVIABjfBQBAwFwBBv/mxt5rLQ/2ND29repTf/0fHS+lS1cN2Hyn79XbcbyjYRe533panSN77it2/3HjIhk6vLvfIvo9Os56+t/c92/nz5+Ttetmy9Rpf7OdkFCr5z/Q/Q1rbYJydqqYYR/1KsXId/vI5i3LAh6vEhzNm/WVlnc95ndBxnAG/yppUaZ0NSlevJKcsJIPG6yvA6i6BNoq3VRfHnlotK3XEMKC8PBBJAA8HFyahgACQQVIANBBEEDAWAESAMaG3nMN/+XIHvn3kE5y+HCS37apJ+Ddu74u9et1CNj24yeSrffqnxA1MI/01qxpL9/T+KxZs10qOlgCoF3bp60vHbS1BuBLrdXy35aDB7fbqpIalN97z5+sz/z19DvrwFYh/91p9erPZfS4fiFnGyjbIr8rLeXL3+5bEFFtp1KPyQ9rZ4v6lKOdrWKFupbPM1KyZNUrjNTCgV9+NVRmzxnhtx5qPYL+j02w1lxoYOc07HOZAAkAugMCCJgqQALA1MjTbgQQ4AsA9AHPCGzdtsJ6mt5Nzp0747dNCQll5YnB0wIu+hfNwb+qkBqoqkUHa1Zveal+oersNDiZfep/9fnUzIOPZ7wkCxaOdVQV9QrFNdeoQ3z/FXQrkL+odOnyatBXCVQ9Jrz3uHy36lO/ZbVs8Zi0S3w61Kn496sESADQJRBAwFQBEgCmRp52I4AACQD6gGcEfvrpe3lzaBc5E+CJs5r+//igyXJ9sQoZ2mz3ywGXH3hd0Ruk0R3d5KaKDaRAwQTr03n7ZJm1mN/S5VNFvY7gb7t6urqa4q5eAUjasyFTcVDT5u+950nrXf8umX7qf3VFlM2EiU/KmjVf2q/jr2rs7/uvoMeoxRh79XhLChcuEbLsBQvHyNQPX/C7n4pD186vhiyDHa4UIAFAj0AAAVMFSACYGnnajQACJADoA54RSEk55FtQ7+cDWwO2ST0h7971n1LMSgJc89sjalFPq2fPe8daXM/eAPKGG2pKR+sTdDfeeGuGxe/SFw8cM2aA30Xv1CyAgf0nWovW1b1Ux2XLp8n7HzwVcpq9v0aFegc/UsFV6yLM/PzfMn/BqJD1VAZqS/cNVAf1WcJ+j4yVgoWuD1nNUOs7kAAISeh3BxIA4blxFAII6C9AAkD/GNICBBAIU4A1AMKE4zDXCaiB54JFY2Tahy+GrJt6Yl4g33Vy4dfz1poBe+TirxesZ9XBn1bbfbdevYIwbsJgWf39537r0fH+F6RZ096X/k1Nb5/x6avWNPsxIQfX6Qeputx+e6K0ufsJ6+l5yZDtjcQOynfHzpXWQoTPB52xYDcBoOqkpv+3b/83uaVGq4AzF1R5q1Z9Ju9NfCrglwTU7Ifftx4UiWYaVQYJAKPCTWMRQOAyARIAdAcEEDBSgMG/kWH3dKOdTuW3O1hVCYMeDwyRGtVbhHyyrcqcOOnPsmTpZFsJALWTSgJ8s2SifDrz9aAr3ufJU0gaN+oujRt2s/XkPBrBVp8f3J20ThZ/M1E2bvpajlmfJrxyCz31/+p6qXbVrdNeat92r1x/fQXJmSOPzyQ5+Sf54su3ZPWazwMmR1gEMHNRJgmQOT+ORgABPQVIAOgZN2qNAAKZFCABkElADnelgEoCTPnwb7JixUch6+dLAFgP/kM9/S9Vqop06fiK32n/V5/k8C9JMsRaiyA5ebftBED6jinHk+X772dai919JqdOHvP9vwsWSpBKle6Qqjc3861fcPlXBEI2MAY7qIF6WlqKnD6dKvut1y/mzx8lW7Yuj8GZfzuFcunb521f0oDNuQAJAOdmHIEAAvoLkADQP4a0AAEEwhAgARAGGodoIaCeUq9d+5VMnvqcqEF14M3+02r1qbuKFetJ2zZ/sb5TX13U/3319vPPW2Xs+EEBp8irYwb2/0AqV2qohaPTSqpP/o0a/Zhs+HGB00PD2l8t7Nj/0fFSunTVsI7nIBESAPQCBBAwUYAEgIlRp80IIMACgPQBzwuop9PqvXX1Pv627d/K0aM/X5pib3f6vz8k9UpA1ZubSuWb7pC8+QrLyRNH5PsfZsmmzYsDfgFAlaMWvhvY/33Jl6+IJ+1DJQDqWOsW1K/X0Vqn4XnZt39LpgyyZ8tlPfkfIdWrtchUOaYfTALA9B5A+xEwU4AEgJlxp9UIGC/ADADju4DRAOoTfP9+q6Ps3x/4qwGRBFJP/7t3fd0aAHeIZLGuKitUAiB9tX6VmFm7brZ8NP1l6/OJex23QSVgunZ+TW6rdU/QNRmOWQmf71Z9aiUbNkuhQsWlft375brrbnR8Pi8fQALAy9GlbQggEEiABAB9AwEEjBQgAWBk2Gn0fwXUqwH/92YHOXhwu1+TIkVKy7mzaSFeIbDP2axpL2mf+Jzr3uG33wJ7e34w+WnfAoH+tlq3/kF6PjhE1MJ9alOJgC1bl8pXs0fI9h3f2foKgvqEYtcur0mxhHIBK3To0E/y2cw3MiweqL6ekHjvX6Rpk16ej4O9aPEKgF0n9kMAAW8JkADwVjxpDQII2BBg8G8DiV08LRAqAaA+11fPmgu87SgAACAASURBVK4+a9YwWbhoXMBP0NlBql6tufTqMVTUk2uvb8tXfCjj33siYFLlicFT5HeFS2X4d/W0/od1c2TND19aXxlYf+lVDTVzosjvSks1y1DNIEi4rmzAp/5pp09a8Roq8xaMCvgqhipPfYYx8d6nSQL8NwrMAvD6r5L2IYDA1QIkAOgTCCBgnAAJAONCToOvEkg9eVTeGtFddu9e69dGJQDUQFFtKlkwd95/5Ouv33OUCFCDzUbWJ/vatXtWcmTPbUQMfj6wTd58q7OkpBz02962bZ6SVi0HhPycohMs+4s+/laqistDfUbKLTVbOzmNZ/clAeDZ0NIwBBAIIEACgK6BAALGCZAAMC7kNPgqgXPnzsi4CYN9CwT629R36R/o9oaoaePp25mzp2Td2rkya/awoIvYqQFm+XK3+6ab33jjrREd7Lo9kBcunBf1GsDSZVP8VjXSi/cdSt4l7098SrZuW+GIpmWLx6Rd4tOOjvHqziQAvBpZ2oUAAoEESADQNxBAwDgBEgDGhZwG+xFYsHCMTP3wBb82RYuWkcEDJ/mmn/vb1AyCpL0/+t5dP3UqxbdLtqw5pWzZWlKu7K2eXenfTkfas3ejDLFmAZxMPeJ3d/X5vkcfHi033lDTTnF+91FP/VWS4eMZL116XcBuYTdY532k7398CwOysQ4AfQABBMwTIAFgXsxpMQLGC5AAML4LAGAJhJqubsrCfZHuDOoTiwsWjbE+9/diwKLVegidO70itWu18U3Jd7KphMuUaX+Vb7+b4eQw32yOe+/5k7UIYE/Jnj2no2O9vDMzALwcXdqGAAL+BEgA0C8QQMA4ARIAxoWcBvsRUNPVP/zo77Lw63F+fdTAtMN9z0uTxj2NmsYfic6SlnZCxo4fKOvWzwtanFrVv13is1KmdHVbiYCDB3fK6LH9JGnPBkfVtPP1AEcFemhnEgAeCiZNQQABWwIkAGwxsRMCCHhFgMG/VyJJOyIhcODAdnlrWDc5cnSf3+LUO+v33/+8NKzf2dYANRJ18koZR4/ulxEje8qePRtDNqlw4ZLSvFlvqVHjLilcqKRfa/We/+ix/QMuMOjvJAXyF5XOHV+yym1F/IJEgSRAyC7KDggg4CEBEgAeCiZNQQCB0AIkAEIbsYdZAsuWT5P3P3gq4Hfo1UwANVU90XpSXahgMbNwMtla9cR+5Ki+sn//VtslqdcDypSuJqVKVZVSJatKjhy5ZdeuH2S+tWbD2bNptspR0/2bN+srrVsPlFw589o6xuSdSACYHH3ajoB5AiQAzIs5LUbAaAESAEaHn8b7ETh//pxvMbkFC8cG9VGzAerWbS93NuuT4Xv0qowtW5fKvPmjZI+1OKDaqlVtLi3velSKJZQz2v3wL0kyakw/3yDe6abWE7jGOuhX6z/XXKP+t9Bb4UIlpGePN6VC+bq2jwldqrf3IAHg7fjSOgQQuFKABAA9AgEEjBIgAWBUuGmsTQG776ynF3dd0Rvk1lvulpo1W/kGmR9M+ovf99LV0+yunV+T22rdY/RgVC3cN+3jF+Xbbz8OONPi6lCpwX/66N/O4F/N1Khjfb6xQ/vnJXfuAjYjL5J2+qTMtxI3CxaNk9TUo6JeR+jQ/q9GvTZAAsB2d2FHBBDwgAAJAA8EkSYggIB9ARIA9q3Y0ywBlQSYMPFJWbPmS9sN9w1SrS3YADVr1uwyaMBEqVihnu1yA+2oZhqkpaVIzpz5JFu2HJkuL5YFKKv1G+bJR9NfkYMHt9s49a/iywHYePIfzlcFzp49LWvWfiUff/x3STmefEV9VDKhVcsBcnfrQZI1azYbddV7FxIAeseP2iOAgDMBEgDOvNgbAQQ0FmDwr3HwqHpMBM6cPSXTp78si5dMDPmk2s7gP73Sbdv8WVq36h9WG9RAdcOP861XFMbJzp9Wi/p6gRqgVrdeMWhvPalWsxF02lR71q6bI7O+Gir79m/xX3Vr5G932n9pa62APr1GSEJCWVsMFy9elI2bvpbpM14OfH6rJNO+AkESwFb3YScEEPCAAAkADwSRJiCAgD0BEgD2nNjLbAE1QPxh7SxrWv8zcjL1iF8MNTz97Y300O+lZ8+WUx4fPE3K3niLI9jU1GOy0JqWnj413d/BefMUlt69hkmVyo0cle2GnVUCRX0pYO262bLiuxnW1wI2+JIbThIrdW5PlE4d/mFryr+K6/Yd3/o+/Wj3M4LFi1eUJwZNlXz5iriBLKp1IAEQVV4KRwABFwmQAHBRMKgKAghEV4AEQHR9Kd1bAmoAPnvO2zJvwSjfwDR9czJAvTZLNnnkof9I9eotbOGoQerupHUye+47ss56Sn75eQMVoKa/9+oxVKpXa27rHG7dSbU95fgh+fa76fLZzNdDtr1p457SLvEZyZ49Z9Amqdcm1lszKGbOfCPoE39/hTRr2kvaJz7HawBu7TTUCwEEEAhDgARAGGgcggACegqQANAzbtQ6vgIqEfDdyum+KfiHknfZekKtkgTq83UP9RlpfQ2gWcgGpJ9jzrxRcuTI3pD7X72DelI94LH3rAXsSjg+1k0HKLfpn7wic+aODFqtihXqWomVUZInT8GA+6WbzvpqeIZ3/EO1WX1G8N57/iRNm/QMmWAIVZYu/84MAF0iRT0RQCCzAiQAMivI8QggoI0ACQBtQkVFXSpw4sRhmTV7hMxfMDpgDdUgtkK52tKjxxApWqRMwP3UegObNi2xyhplTU3/LuSaA6FIOt7/gjRr2jvUbq7+97S04zLinV6ybfu3QevZsEFn6dblnxkWCFQLOW7ZulwWfj1Wtm37NuQsAn8nKVH8Jt+XG8qVu83VVpGuHAmASItSHgIIuFWABIBbI0O9EEAg4gIkACJOSoEGCkyf8ao1Rf/tgC1v0fxha9r4s35Xrz937ow1QF1mLTL4gWzauFjOnkuLmGCjO7pZA9dXI1ZePApSq/H/35sdQn4lIHu2XNbT+R6+QfrFX63XJnavkw0bFlhT/DeFnUhRT/2bN+srrVsPlFw588aj+XE9JwmAuPJzcgQQiKEACYAYYnMqBBCInwCD//jZc2ZvCXww+WlZ/M3EgI3q03O41K5976V/V7MGNm76Rr6xBv3pq/hHQ6R7t39Jw/qdo1F0zMq0mwCIdIVMfep/tSNJgEj3LMpDAAE3CpAAcGNUqBMCCERcgARAxEkp0FCBRYvfk8lTng3YevV0ukTJSnL+3Fk5lnJATpz4JepS6lN4/R4bLwULJET9XNE8gd1XACJVB7WA4r33PCkN6ncx5l3/YHYkACLVsygHAQTcLEACwM3RoW4IIBAxARIAEaOkIMMFdu1eK0OGdZG0U8ejJqE+HXjh4nlb77CrBQAf6TtKEhLKRq0+sSz4qzkjZMYnr0X9lJVuaigPdn9D+4UTIwlFAiCSmpSFAAJuFSAB4NbIUC8EEIioAAmAiHJSmMEC6rNyH370gqiZAJHe1BPp+vU6yvGUQ7J6zech32e/4Yaa0rf3CCnyu9KRrkrcylML+Y0dP1DWrZ9nqw4q8aFmXezZ+6Ot/QvkLyqdO74kNWq0kixZstg6xpSdSACYEmnaiYDZAiQAzI4/rUfAGAESAMaEmobGQODo0f0yctTDsmvXDxE5W548haR1y35S69a7ZcqHL8jatbNDlluhfB3pYw3+dZ/276+hx08ky0cf/V1Wrv4sYBJEvbd/jzV939rBShgMDrmgohrs167VRu6772+SP1/RkL4m7kACwMSo02YEzBMgAWBezGkxAsYJMPg3LuQ0OAYCx1IOyjhr4Ll5y5KwzqYGpOXL3S6trIH/TRUbyMnUIzJ6TL+Qn8BTJ7u5ShPp8eC/PT2QVZ9TTD68W1Z//7kct74OoLZsWXNK2bK1pFzZWyVfviJy+JckGTK0iyQn7w4aA/XUv0uXV6VGtbv8fp0hrAB69CCSAB4NLM1CAIFLAiQA6AwIIOB5ARIAng8xDYyTwNmzp2Xpssky84s3JTX1aMhaqEF/ieKVRX3HXj3tV4NYtTmZUXDLLb+XB7u9Iep1AdM3O+sFVK/WXLpYn0csVLCY6Vy22k8CwBYTOyGAgMYCJAA0Dh5VRwABewIkAOw5sRcC4QqodQF27V4jG35cJFu2LpNTJ4/5isqS9Vq5oUxNKV3qZuup9e1y/fUVJFu2HFecRs0ksPvk/46GXeT++56XHNlzh1tVzxxn54sBdeveJ53u/zvJEgdRJwHgAItdEUBASwESAFqGjUojgIATARIATrTYF4HYCdhd8E7NHGjWtLck3vu0ZM2aLXYVdPGZUqzXAv7vzQ5y8OB2v7UsWbKyDHh0ghQsdL2LW+G+qpEAcF9MqBECCERWgARAZD0pDQEEXChAAsCFQaFKxguoWQMfz3hJFiwcG9RCDf7vbfMnad7sobAH/xethfJ2J62T5Sumyb59W6RSpQbSoF4H6xN4JeMWh2NHf5ZN1voJW7etsGZP/CAXz1+4VJeChRKkePFKcl3RMr7/WaxYBcmX93dXrNp/4sRh+fdbHWX//q1+21C6VFUZ2P/9S69ZxK2hmp2YBIBmAaO6CCDgWIAEgGMyDkAAAd0ESADoFjHq63UBtcDdoq/HybSPXgz6qT81+L+v/V+laeNeYX2yTp1nx86VMnXa85K0Z8MVrOrTee0S/yJ3NOwedmIhnDgdOLhDJk99VrZuXR7yM4eXl3/ttVmlWEI5qVa1udx8cxMpWaKyzJo9XObMHRmwGl7+UkI49naOIQFgR4l9EEBAZwESADpHj7ojgEBIAQb/IYnYAYGYC+xOWi9Dh3XzrfwfaFOD/w7W+/5NGvcMa+X6o8cOyIwZLwf9lF4sXy1QyYily6fI1KnPh/xkn92A5MiRR86cSQ24u1pvYWD/iVKxQl27RbKfJUASgG6AAAJeFiAB4OXo0jYEEBASAHQCBNwlcNoasI4a/Zi1YOCCoBVr1rSXtE98zvHT+d++TDBJPp35hqg1BkJtKgnQ0Voor0njB0PtGva/253xEPYJ/BwYiVcnIlkfncoiAaBTtKgrAgg4FSAB4FSM/RFAQCsBEgBahYvKGiCwectSGf72g3Lu3JmArVWfruvVY6jj1evV9Pr33n/Smva/ypFkmTI1ZFC/9yVP3kKOjrO78759m+Wt4d0kxfriQSy3y18bqFSpoaiFAfPmKRzWjIpY1jve5yIBEO8IcH4EEIimAAmAaOpSNgIIxF2ABEDcQ0AFELgkoJ6ET5n6nCxa/F5AFTVAHTxospQqWcW2nFrkb+myKb5FBe089b+64HBnG9it4PQZr8rsuW8H3L1E8ZukQf1OUqF8XSlQMMG33+Hk3XL4lz2y86fvZcuWZXLw0HZHawYEOplKChQpcoP1WcZbfZ9nVJ9pLGP9R80YYPtNgAQAPQEBBLwsQALAy9GlbQggwCsA9AEEXCRg59v1aiDctfOrogaqdrYzZ0/J9Okvy+IlEx0PkHPlyud7zUCdM1oDYPXKw3/efUg2blqcoTl2Fzn8+eetMnb8oAwLGdrxsbNPndsTpVuXf0n27Dnt7O75fUgAeD7ENBABowVIABgdfhqPgLcFePrv7fjSOv0EQn27XrWo4/0vSLOmvW017viJZBk/4Qn5ceMiW/un76QG3rVrtZHExGelUMFijo51unOwNlep3EgefuhdyWkt5udvSzt9UmbNGirzFoySCxfOOz217f0TEsrLHx+fJgXyF7V9jNd3JAng9QjTPgTMFSABYG7saTkCnhcgAeD5ENNAzQTU0/rRY/rJuvXzAta8Xr37pVvnf4Zc/O/wL0kyyipr164fHCmoQW7nji9JjRqtovbU//IKBZv1UKBAgvR/dLyULl31ijakph6TZcunWp/5GyGpqUdDtk+t8l+r1j3y/fdfyE8/rXH8lQG75iEr4qEdSAB4KJg0BQEErhAgAUCHQAABzwqQAPBsaGmYxgJLlk2W9yf+KWgL1CKAdzbrI9dfX9G3X8qxg3L02H65+OtF2bt3oxw+vFu+XzNLzp5Nsy2hXilo3qyvtG49UHLlzGv7uMzuGGrdg+zZckmN6i0kX/4ictp64r99+3fWu/9Jtl5n8JfMUOshHDm6V7Zt+9Yy+lK2bf826LoIpUpVkX6PjJNChYpntqmeOp4EgKfCSWMQQOAyARIAdAcEEPCsAAkAz4aWhmksoJ5uj3y3r2zdtiKsVvwqv8o1viN/+287m3pC3rXLa1IsoZyd3SO+z86d38vQt7tL2qnjESlbvcLQsEEXaWe9whAqmaESECdTj0hS0nrfqxKbNy8R9bUEtd1uvfvfru3Tkj8fU/+vDgwJgIh0VQpBAAEXCpAAcGFQqBICCERGgARAZBwpBYFICxw8uFNGjuor+/dvdVS0Gsz6hv7X2B/8V7qpodzRsIvky/c7KW6tth+Pz+Cpei/6epxM++hFW0/2g6GoZMZ97f9mreBf1ZGDI2h25ksA9AEEEPCsAAkAz4aWhiGAAAkA+gAC7hU4cmSfb2V7NUXdzuYb/Fvj/mscPPn3V656775B/Y7SuGE3KVjoejunjsg+58+fk4WLxsqMT18La0G/woVLSof2f43Z2gURabTGhTADQOPgUXUEEAgqQAKADoIAAp4UYPDvybDSKI8JnD17WpYumySfznwj6Hvqqtlq6r/aMpsASCeMx5oAKomxY+dKmTT5Gdm3f0vIaKqp/uXL3S6tWvaTmyo2CLkwYsgC2cGRAEkAR1zsjAACmgiQANAkUFQTAQScCZAAcObF3gjEU0CtC7By1aeyZOlka2C8ye80eTV4djL13257il1XTh56aKSUKF7J7iGZ3k8t1Lc7aZ0sXzFNNm365tKif2rAX7BgcSlX9lapVrW5VKl8h/XqQpFMn48CwhMgARCeG0chgIC7BUgAuDs+1A4BBMIUIAEQJhyHIRBnATVV/uSJw7Lv5y1y/vxZX23Onjst8+ePlp92rQlaO/Wef55cBS/tk5p2TE6c+CVkiwJ9ji/kgezgaQESAJ4OL41DwFgBEgDGhp6GI+BtARIA3o4vrTNL4FjKQfn3kA6iFg8MtPn7lr2aNXDw0E75zHrFYPX3nwdFu+GGmtL/sfGSL+/vzMKltQEFSADQORBAwIsCJAC8GFXahAACQgKAToCAdwT27N0oQ97q7Pucnb9NPcF/fNBkub5YBb//rmYVzFvwrnz62b+CrsLfvdu/pGH9zt6BoyWZEiABkCk+DkYAAZcKkABwaWCoFgIIZE6ABEDm/DgaATcJhEoA1K3TXh7o9oaohf0CbSoJ8PGMl2TBwrEB96l6czPp2+dtyZkjj5uaT13iJEACIE7wnBYBBKIqQAIgqrwUjgAC8RBg8B8Pdc6JQPQEQiUAOt7/gjRr2jtkBX4+sE3etGYSpFivFPjbEhLKyx8fnyYF8hcNWRY7mCFAEsCMONNKBEwSIAFgUrRpKwKGCJAAMCTQNNMYgZTjyfJ/b6o1ALb7bXOTRg9Ip44vhfxKQKhySAAY06VsN5QEgG0qdkQAAU0ESABoEiiqiQAC9gVIANi3Yk8EdBA4d+6MjJswOOBCfoULlZBBAyZKsWLlgzZn587vZejb3SXt1HG/+5UpU0MG9Xtf8uQtFJJFLTCYtGeDLPp6gmzevETy5Ckof/jD41K9agtRn/OLxLZjxyqZ9vGLsnfvj9b6BhWlzT1/9H0eMBqfQ4xEfb1YBgkAL0aVNiFgtgAJALPjT+sR8KQACQBPhpVGGS6wfMWHMv69JwIqVK/WXHo+OERy5y7gd59Tp1J8SYR16+cFLOOuFo9Iu7bPBB1gnzl7StatnSuzZg+Tffu3XFGWGvi3ajlA7m49SLJmzZapiK1bP1dGje5nfQIx7VI5qvwO9z0vTRr3JAmQKV37B5MAsG/FngggoIcACQA94kQtEUDAgQAJAAdY7IqAJgInThyWocO7+566B9rKlb1NHuj+hhRLKHfFLkeO7JOx4wfJtu3fBjw2b57CMtj6kkCpklUy7JN68qhs27FSli2bIhs2LpQLF84HLCcSg/QDB7bLW8O6yZGj+zKcJ1g9NQmlVtUkAaBVuKgsAgjYECABYAOJXRBAQB8BBv/6xIqaIuBUYPXqz2X0uH5BP+WnvgRQtUpTqVXrHl/xGzbMl9VrvrA1aL+jYTdJSzsuhw7tshIN62THztWyectSOXHiF0dVLVSwuO+zhAkJZR0dp3ZWrxZM/+QVmTN3ZMBju3f9pzRs0MVx2RwQngBJgPDcOAoBBNwpQALAnXGhVgggEKYACYAw4TgMAQ0E7HzKzw3NyJYthwzsP1EqVqjruDopKYd8Xyr4+cBWv8dmpmzHleEAnwAJADoCAgh4SYAEgJeiSVsQQEBIANAJEPC2QFraCWs6/8Cg7/LHW+CWW34vD3Z7Q3Llyue4Klu3rbBedegmauFDf1vVm5tJ3z5vS84ceRyXzQHhCZAACM+NoxBAwJ0CJADcGRdqhQACYQqQAAgTjsMQ0EjgWMpBGT2mX9B3+uPRHPX+fyPrNYJ27Z6VHNlzh1UFtUjhiHd6+j02e7ZcMqD/BGtmQb2wyuag8ARIAITnxlEIIOBOARIA7owLtUIAgTAFSACECcdhCGgmkHb6pEyf8bIsWTop6JoAsWqWWpyvW7d/Ss3qLTO1Qv/q7z+Xd0c/6rfaFcrXkX6PjrVmFuSPVbM4jyVAAoBugAACXhIgAeClaNIWBBDgFQD6AAIGCagF83bsXCmTJj+T4ZN8sWRQnyDs0vlVKVSwWKZPu2nzEusVgK5+kxpM/880b1gFkAAIi42DEEDApQIkAFwaGKqFAALOBXj679yMIxDwgsDFixdld9I6WfzNRFnzw5fWSv4nHDVLfTng2ixZ5ey5046OU+/4d+70itSu1UbU9P9IbAcP7vQtAnj02P4MxRUuXFL+OHiKFClSJhKnogwHAiQBHGCxKwIIuFqABICrw0PlEEDAiQAJACda7IuANwXUrICTqUdk//4tcjg5Sfbu35ShoblzF5CSJatI/rxFpFhCOdm2Y6WMGdvfSgCk2UZRg/727f8akaf+l5/07NnTvkUO1/wwy29d6tfrKJ06/j3sNQZsN5AdrxAgAUCHQAABrwiQAPBKJGkHAggw/Z8+gAACjgXWrZ8ro0b3sz34V+/6d+3yitSs0drxU3/1GcO0tBS5aCUpclvv8atP+vnb1EKA745+JOCXAOrcniidOvxDVCKDLTYCJABi48xZEEAg+gIkAKJvzBkQQCBGAswAiBE0p0HAIwJJSRtk+Ds9JMX6qoCdLdyn/mrBwvnzR8mCReMkNfWo71Tq9YF773lK7rC+GpA1a7YrTq9mAUx4/wlZtXpmwGoVyF9U2rf7q9Ss2dLvbIATJw5bx38mS5ZNsRIJ56RZkx7SsEGXDOey0272YSFA+gACCHhHgASAd2JJSxAwXoAEgPFdAAAEbAuodQLUVHv1tD3Upgbr7ROfkwb1Ozl66q8G8kuXTZJPZ74RcF2COxp2kfvvez7DIP7o0f0yYmRP2bNnY9DqqfUL1GsM5crVtgb32UUN/Ldt/06OHTtwxXFqjYKH+oyUW2q2DtVc/t2PADMA6BYIIOAVARIAXokk7UDAcAEG/4Z3AJqPgEOBZcunyfsfPBXyE4LFrisnfXqPkFKlbrZ9BrUo4dq1X8m0j/8hR47sDXlc8zv7Sru2z4gazF++7dm7Ud5+p5ccObovZBl2dmh0Rzfpan2tgC08AZIA4blxFAIIuEuABIC74kFtEEAgTAESAGHCcRgCBgqop+RDh3eXpD0bgrb+5ipNpMeD/5b8+YraVjpqPXmfMeNlWWlNv1eJADtboYLF5fFBkyUhoWyG3dVXAUaO6mstarjVTlEB91EzAHo8METU+gFs4QmQAAjPjaMQQMBdAiQA3BUPaoMAAmEKkAAIE47DEDBQQK2wrxbZCzZAr16tufR8cIjthfZUWWrQP3nKM44/Q1iz+l3Ss+dQyZkjj99onDqVYs0meFG+/fZj20mFywtSg/8Wdz4sf7j7CcmePaeBEY9Mk0kARMaRUhBAIL4CJADi68/ZEUAgQgIkACIESTEIGCAwZerfZOHX4wK2tECBBBnUf6KUKFHJlka4A3Q15b95s77SuvVAyZUzb9Bzqc8b7ti5UqZOez7kzIX0gtTAv2LFetbrBc9K6VJV5ZprrrHVHnbyL0ACgJ6BAAJeECAB4IUo0gYEEOATgPQBBBCwJXDm7CkZPaZf0MX/mjR6QDp1fMnWgFlN0R89tp/tQXl6JUsUv0m6dH5FypWtbes86cepREDy4d2yatWnstZawHD/vi1XfMIwX77fiSq7fr1OUqXyHZIvXxFbLuwUWoAEQGgj9kAAAfcLkABwf4yoIQII2BBgBoANJHZBAAHrk3hnZNyEwbL6+88DatzV4hHfonyhnphv3LRYxowdICdTj9iW/e3zf09aXxTownR822ru2JEEgDviQC0QQCBzAiQAMufH0Qgg4AIBBv8uCAJVQEAjgekzXpXZc98OWOO8eQpLzx5DRC0C6C8JoJ7Cr1r1mbw38akrnr4HI1DT8WvXaiOJic9KoYLFNNKiqpcLkASgPyCAgO4CJAB0jyD1RwABpv/TBxBAwJHArt1rZciwLpJ26njQ49Kn0xcv/r+1AJKTd8vuXWvl+Mlk61h779QXyF/U+prAm1K5UqOQswocNYSdYy5AAiDm5JwQAQQiLEACIMKgFIcAArEXYAZA7M05IwI6C1y4cF6mf/KKzJs/ylEz1JN/Neb/bdhvb/Cvnvp36PCCo08Jnj9/zrfg348/fu07U61af2ARP0eRit7OJACiZ0vJCCAQGwESALFx5iwIIBBFARIAUcSlaAQ8KpCWdkLGjh8YdDHAy5uuBv++If///iuojHrXv33ic9a7/p1ETf+3s6Wv9D9p8jOyb/+WS4eo45s26SVt2/yZdQPsQEZxHxIAIaT8AwAAHrZJREFUUcSlaAQQiIkACYCYMHMSBBCIpgAJgGjqUjYC3hU4fiJZ3p/4J5tJgF/FNwHAxqf01Cf3evV4S66/vqJtvAMHd8gHk/4iW7etCHhMs6a9fEmFrFmz2S6XHSMrQAIgsp6UhgACsRcgARB7c86IAAIRFiABEGFQikPAIIGzZ0/Ldyuny2cz35CU4+q9/ozb/6b+h572X+f2ROnU4R+SO3cBW4qHDv3kO/fqNZ/LxYsXgx6jZgI81Gek3FKzta2y2SnyAiQAIm9KiQggEFsBEgCx9eZsCCAQYQEG/xEGpTgEDBVIf+9efR5w06Zv5PAvSb4BuW/qv41p/2pw3qrlALm79SBbT+jVwP/zL/4tq6zzqTUJ7GzqHD0eGCIqycAWPwGSAPGz58wIIJB5ARIAmTekBAQQiKMACYA44nNqBDwucPpMqhxOTpJ3Rz8iBw/tDNpaO9PzVUJhd9I6+eSz12Tr1uUhn/hffkKnCQaPhyauzSMBEFd+To4AApkUIAGQSUAORwCB+AqQAIivP2dHwOsCmzYvkaHDuwYdrOfJU0geHzhZSpW62S/HsaM/W1P8v5B5C8bIkSN7HZPxGUHHZFE9gARAVHkpHAEEoixAAiDKwBSPAALRFSABEF1fSkfAdIEFC8fI1A9fCMqgns63a/usNGn8oGTLlkPUFwaSk3dbiwvOlW+/my6HkneFxajKVZ8RTEx8VgoVLBZWGRwUeQESAJE3pUQEEIidAAmA2FlzJgQQiIIACYAooFIkAghcErCTAIgGl3rq37njS1KjRivbnxGMRj0oM6MACQB6BQII6CxAAkDn6FF3BAwXYPBveAeg+QjEQGDR4vdk8pRnY3Cm306R/tT/vvv+JvnzFY3ZeTmRfQESAPat2BMBBNwnQALAfTGhRgggYFOABIBNKHZDAIGwBXbtXitDhnWRtFPHwy7D7oHFrisn3bv/S8qVrW19eSD0Jwftlst+kRcgCRB5U0pEAIHYCJAAiI0zZ0EAgSgIkACIAipFIoDAFQLq84Afz3hJFiwca1sme7accuHieduf97v22qzSvFlfad16oOTKmdf2edgxfgIkAOJnz5kRQCBzAiQAMufH0QggEEcBEgBxxOfUCBgkoBb1mzDxSVmz5sugrc6VK580atjd9/R+zrx3bH3mr0Txm6RL51d46q9ZfyIBoFnAqC4CCFwSIAFAZ0AAAW0FSABoGzoqjoB2AhcvXpR1G+bKrK+Gy549Gy493VeD/ko3NZS6de6TypUbyob1C2T0uH4hB//qXf87m/WRu3//OE/9tesNIiQANAwaVUYAAZ8ACQA6AgIIaCtAAkDb0FFxBDwpsG/fZnlreDdJSTkYtH1qhf8eD74plSs14l1/TXsCCQBNA0e1EUCABAB9AAEE9BRg8K9n3Kg1Al4VUGsFTJz8Z1m+/MOgTaxerbk15f9VKVSwmFcpjGkXSQBjQk1DEfCUADMAPBVOGoOAOQIkAMyJNS1FQAcBO18LqH1bG+na+TVRrw2w6S9AAkD/GNICBEwUIAFgYtRpMwIeECAB4IEg0gQEPCSwaPF7MnnKswFbVLhwSfnj4ClSpEgZD7Xa7KaQADA7/rQeAV0FSADoGjnqjYDhAiQADO8ANB8Blwl8MPlpWfzNxIC1qlC+jvR7dKz19D+/y2pOdcIVIAEQrhzHIYBAPAVIAMRTn3MjgEDYAiQAwqbjQAQQiILAl7Pekk9nvhGw5OzZcknv3sOkRrW7WPgvCv7xKJIEQDzUOScCCGRWgARAZgU5HgEEYi7A4D/m5JwQAQRCCOzYsUqGDO0iZ8+lBd2zRPGbpHr1u6RMmeqS5ZosV+x75MheOZS82/f/y5Y1p9Sufa+UKlkFexcLkARwcXCoGgII+BUgAUDHQAAB7QRIAGgXMiqMgOcF1FcAPp7xkixYODZibU1IKCuDB3wgav0ANncKkABwZ1yoFQIIBBYgAUDvQAAB7QRIAGgXMiqMgBECaWknZMLEJ2XNmi8j0l4SABFhjGohJACiykvhCCAQBQESAFFApUgEEIiuAAmA6PpSOgIIhC9w5uwpmT79ZVm8ZKJcvHgx/IKsI9u2eUpatRzAmgGZUozuwSQAoutL6QggEHkBEgCRN6VEBBCIsgAJgCgDUzwCCGRK4Ndff5W16+fI1GkviHqv3+mWJUsWadqkl5UA+LNkz57T6eHsH0MBEgAxxOZUCCAQEQESABFhpBAEEIilAAmAWGpzLgQQCFdArQuwZetS+dr6POCmjYtDLhCozlMgf1FJTHxW6tROFJUIYHO3AAkAd8eH2iGAQEYBEgD0CgQQ0EqAwb9W4aKyCCDwXwE1K+BU6jH55cg+OXpsfwaXa6/NKsUSyknBgsUla9ZsuGkkQBJAo2BRVQQQEBIAdAIEENBKgASAVuGisggggIDnBUgAeD7ENBABTwmQAPBUOGkMAt4XIAHg/RjTQgQQQEAnARIAOkWLuiKAAAkA+gACCGglQAJAq3BRWQQQQMDzAiQAPB9iGoiApwRIAHgqnDQGAe8LkADwfoxpIQIIIKCTAAkAnaJFXRFAgAQAfQABBLQSIAGgVbioLAIIIOB5ARIAng8xDUTAUwIkADwVThqDgLcFGPx7O760DgEEENBVgCSArpGj3giYJ0ACwLyY02IEtBUgAaBt6Kg4Aggg4GkBEgCeDi+NQ8BTAiQAPBVOGoOAtwVIAHg7vrQOAQQQ0FWABICukaPeCJgnQALAvJjTYgS0FSABoG3oqDgCCCDgaQESAJ4OL41DwFMCJAA8FU4ag4C3BUgAeDu+tA4BBBDQVYAEgK6Ro94ImCdAAsC8mNNiBLQUYPCvZdioNAIIIGCMAEkAY0JNQxHQWoAEgNbho/IImCNAAsCcWNNSBBBAQEcBEgA6Ro06I2CeAAkA82JOixHQUoAEgJZho9IIIICAMQIkAIwJNQ1FQGsBEgBah4/KI2COAAkAc2JNSxFAAAEdBUgA6Bg16oyAeQIkAMyLOS1GQEsBEgBaho1KI4AAAsYIkAAwJtQ0FAGtBUgAaB0+Ko+AOQIkAMyJNS1FAAEEdBQgAaBj1KgzAuYJkAAwL+a0GAHtBBj8axcyKowAAggYKUASwMiw02gEtBIgAaBVuKgsAmYKkAAwM+60GgEEENBNgASAbhGjvgiYJ0ACwLyY02IEtBMgAaBdyKgwAgggYKQACQAjw06jEdBKgASAVuGisgiYKUACwMy402oEEEBANwESALpFjPoiYJ4ACQDzYk6LEdBOgASAdiGjwggggICRAiQAjAw7jUZAKwESAFqFi8oiYKYACQAz406rEUAAAd0ESADoFjHqi4B5AiQAzIs5LUZAKwEG/1qFi8oigAACxguQBDC+CwCAgKsFSAC4OjxUDgEESADQBxBAAAEEdBIgAaBTtKgrAuYJkAAwL+a0GAGtBEgAaBUuKosAAggYL0ACwPguAAACrhYgAeDq8FA5BBAgAUAfQAABBBDQSYAEgE7Roq4ImCdAAsC8mNNiBLQSIAGgVbiorAYCVw9O+I1pEDSqqJUACQCtwkVlETBOgASAcSGnwQjoJcDgRK94UVt3CwQamPA7c3fcqJ1eAiQA9IoXtUXANAESAKZFnPYioJkAAxPNAkZ1XSlgd0DC782V4aNSGgrY/c1p2DSqjAACmguQANA8gFQfAa8LMCDxeoRpXzQFwh2E8LuLZlQo2wSBcH97JtjQRgQQiK8ACYD4+nN2BBAIIcBAhC6CgDOBSA88+A0682dvBJRApH+HqCKAAAKREiABEClJykEAgagIMPiICiuFelAg2gMOfose7DQ0KWoC0f49Rq3iFIwAAp4XIAHg+RDTQAT0FWDAoW/sqHnsBGI90OB3GbvYciZ9BWL9u9RXipojgECsBUgAxFqc8yGAgG0BBhq2qdjRQIF4DzD4fRrY6WiybYF4/z5tV5QdEUDAOAESAMaFnAYjoI8AAwx9YkVNYyfgtoEFv9PYxZ4z6SPgtt+pPnLUFAEEoi1AAiDawpSPAAJhCzCwCJuOAz0o4PYBBb9XD3Y6mhS2gNt/r2E3jAMRQEB7ARIA2oeQBiDgXQEGFN6NLS1zJqDLYILfrLO4srd3BXT5zXo3ArQMAQQCCZAAoG8ggIBrBRhMuDY0VCxGAroOIvjtxqiDcBrXCuj623UtKBVDAIGICZAAiBglBSGAQCQFGEBEUpOydBPwyuCB37FuPY/6RlLAK7/jSJpQFgIIxF+ABED8Y0ANEEDAjwADB7qFqQJeHDTweza1N5vdbi/+ls2OKK1HwBsCJAC8EUdagYDnBBgweC6kNCiEgNcHC/ym+QmYJuD137Rp8aS9CHhFgASAVyJJOxDwmACDBY8FlOYEFDBtkMBvmx+DKQKm/bZNiSvtREB3ARIAukeQ+iPgUQEGCR4NLM26JGD64IDfOD8GrwuY/hv3enxpHwK6CpAA0DVy1BsBDwswMPBwcGmaMCi4shPwe+dH4WUBfu9eji5tQ0BPARIAesaNWiPgaQEGBJ4Or7GNYyAQPPT87o39aXi64fzuPR1eGoeAlgIkALQMG5VGwNsCDAS8HV/TWscAwFnE+f0782Jvdwvw+3d3fKgdAiYKkAAwMeq0GQGXCzAAcHmAqJ4tAW78bTEF3InrQOb8ONodAlwH3BEHaoEAAv8TIAFAb0AAAdcJcOPvupBQIYcC3PQ7BAuwO9eCyDhSSvwEuBbEz54zI4CAfwESAPQMBBBwnQA3/a4LCRWyKcDNvk0oh7txTXAIxu6uEeCa4JpQUBEEEPivAAkAugICCLhKgBt9V4WDytgU4CbfJlQmd+P6kElADo+LANeHuLBzUgQQCCBAAoCugQACrhLgBt9V4aAyIQS4sY9PF+E6ER93zhqeANeJ8Nw4CgEEoiNAAiA6rpSKAAJhCnBjHyYch8VUgBv6mHIHPBnXC3fEgVoEF+B6QQ9BAAE3CZAAcFM0qAsCCAg39HQCNwtwI+/O6HDdcGdcqNVvAlw36AkIIOAmARIAbooGdUEAARIA9AFXCnAD78qwZKgUiQA94mRaLbl+mBZx2ouAuwVIALg7PtQOAeMEuIE3LuSubTA37a4Nja2KcS2xxcROMRDgWhIDZE6BAAK2BUgA2KZiRwQQiLYAN+zRFqZ8OwLcrNtR0mcfriv6xMrLNeW64uXo0jYE9BIgAaBXvKgtAp4W4Ebd0+HVonHcpGsRJseV5NrimIwDIizAtSXCoBSHAAJhC5AACJuOAxFAINIC3KRHWpTy7Apwc25XSu/9uMboHT+da881RufoUXcEvCVAAsBb8aQ1CGgtwM251uHTsvLclGsZtkxXmmtNpgkpwKEA1xqHYOyOAAJREyABEDVaCkYAAacC3JQ7FWP/cAW4GQ9XzlvHcc3xVjzd3BquOW6ODnVDwCwBEgBmxZvWIuBaAW7EXRsaT1WMm3BPhTNijeH6EzFKCgoiwPWH7oEAAm4QIAHghihQBwQQEG7A6QTRFODGO5q63imb65B3YunGlnAdcmNUqBMC5gmQADAv5rQYAVcKcOPtyrBoXyluuLUPYVwawPUoLuyePynXI8+HmAYioIUACQAtwkQlEfC+ADfc3o9xrFvIzXasxb13Pq5L3otpPFvENSme+pwbAQTSBUgA0BcQQMAVAtxouyIMnqgEN9meCKNrGsG1yTWh0L4iXJu0DyENQMATAiQAPBFGGoGA/gLcZOsfw3i3gJvreEfA2+fnGuXt+MaidVyjYqHMORBAIJQACYBQQvw7AghEXYAb66gTe/oE3FR7OryuaxzXK9eFRKsKcb3SKlxUFgFPCpAA8GRYaRQCeglwQ61XvNxUW26m3RQNc+rCNcucWEe6pVyzIi1KeQgg4FSABIBTMfZHAIGIC3AzHXFSzxfITbTnQ6xFA7l2aREmV1WSa5erwkFlEDBSgASAkWGn0Qi4S4CbaHfFw8214ebZzdExt25cw8yNvdOWcw1zKsb+CCAQaQESAJEWpTwEEHAswM2zYzLjDuCm2biQa9lgrmVahi2mleZaFlNuToYAAn4ESADQLRBAIK4C3DDHld/1J+dm2fUhooJ+BLiu0S2CCXBdo38ggEA8BUgAxFOfcyOAgHCjTCfwJ8ANMv3CCwJc37wQxci3getb5E0pEQEE7AuQALBvxZ4IIBAFAW6Qo4CqcZHcGGscPKoeUIDrHJ3jcgGuc/QHBBCIpwAJgHjqc24EEGAGAH3AJ8ANMR3BBAESASZEOXQbud6FNmIPBBCIngAJgOjZUjICCNgQ4IbYBpKHd+FG2MPBpWkBBbjumd05uO6ZHX9aj0C8BUgAxDsCnB8BwwW4ETazA3ADbGbcafWVAlz/zOwRXP/MjDutRsAtAiQA3BIJ6oGAgQLc/BoYdKvJ3PyaGXda7V+A66CZPYProJlxp9UIuEGABIAbokAdEDBUgBtfcwLPza45saal4QtwTQzfTrcjuSbqFjHqi4B3BEgAeCeWtAQB7QS42dUuZI4rzE2uYzIOQIDFUQ3oA1wbDQgyTUTApQIkAFwaGKqFgAkCJAC8G2Vubr0bW1oWOwGukbGzjvWZuEbGWpzzIYBAugAJAPoCAgjETYCb27jRR+3E3NRGjZaCDRbgWum94HOt9F5MaRECugiQANAlUtQTAY8JcEPrrYByM+uteNIadwpw3XRnXMKtFdfNcOU4DgEEMiNAAiAzehyLAAJhC3AjGzadqw7kBtZV4aAyhghw/fRGoLl+eiOOtAIB3QRIAOgWMeqLgEcEuIHVP5DcvOofQ1qgrwDXUH1jl15zrqH6x5AWIKCjAAkAHaNGnRHwgAA3r/oGkZtWfWNHzb0nwLVU35hyLdU3dtQcAZ0FSADoHD3qjoDGAty06hc8blb1ixk1NkeAa6p+seaaql/MqDECXhAgAeCFKNIGBDQU4GZVn6Bxk6pPrKgpAlxb9ekDXFv1iRU1RcBLAiQAvBRN2oKAJgLcoOoRKG5O9YgTtUTAnwDXWT36BddZPeJELRHwkgAJAC9Fk7YgoIkAN6buDxQ3pe6PETVEIJQA19pQQvH/d6618Y8BNUDANAESAKZFnPYi4AIBbkpdEIQAVeBm1L2xoWYIhCvANTdcuegfxzU3+sacAQEErhQgAUCPQACBmAtwMxpz8pAn5CY0JBE7IKC9ANde94WQa6/7YkKNEPC6AAkAr0eY9iHgQgFuQt0TFG4+3RMLaoJArAS4BsdKOvR5uAaHNmIPBBCIrAAJgMh6UhoCCNgQ4ObTBlKUd+GmM8rAFI+ABgJci+MfJK7F8Y8BNUDANAESAKZFnPYiEGcBbjjjGwBuNuPrz9kRcKMA1+X4RoXrcnz9OTsCpgmQADAt4rQXgTgLcKMZnwBwgxkfd86KgE4CXJ/jEy2uz/Fx56wImCpAAsDUyNNuBOIkwA1m7OG5uYy9OWdEQFcBrtGxjxzX6Nibc0YETBYgAWBy9Gk7AnEQ4OYydujcVMbOmjMh4DUBrtWxiyjX6thZcyYEEBAhAUAvQACBmApwUxl9bm4mo2/MGRAwRYBrdvQjzTU7+sacAQEE/idAAoDegAACMRXgZjJ63NxERs+WkhEwXYBrd/R6ANfu6NlSMgIIZBQgAUCvQACBmAlwAxkdam4eo+NKqQggkFGA63h0egXX8ei4UioCCJAAoA8ggEAcBbhxjCw+N4yR9aQ0BBCwL8D13L6VnT25nttRYh8EEIiEADMAIqFIGQggYEuAG0ZbTEF34iYx84aUgAACkRXg2p55T67tmTekBAQQsCdAAsCeE3shgEAEBLhJDB+Rm8Pw7TgSAQRiI8A1PnxnrvHh23EkAgg4EyAB4MyLvRFAIBMC3ByGh8eNYXhuHIUAArEX4DofnjnX+fDcOAoBBJwLkABwbsYRCCAQpgA3hs7guCF05sXeCCDgHgGu985iwfXemRd7I4BA+AIkAMK340gEEHAowA2hPTBuBO05sRcCCLhfgOu+vRhx3bfnxF4IIJB5ARIAmTekBAQQsCnAjWBwKG4AbXYkdkMAAe0EuP5z/deu01JhBDwqQALAo4GlWQi4TYCbv8ARYeDvtt5KfRBAIFoC/C3wL8vfgWj1OMpFAIGrBUgA0CcQQCAmAtz0ZWTmhi8mXY+TIICACwX4m3BlUPh74MJOSpUQ8KgACQCPBpZmIeBGAW74fosKN3pu7J3UCQEE4iHA3wX+LsSj33FOBEwWIAFgcvRpOwIxFjD9Ro+Bf4w7HKdDAAFtBPj7cJ02saKiCCCgtwAJAL3jR+0R0ErA1Bs8Bv5adVMqiwACcRTg70Qc8Tk1AggYIUACwIgw00gE3CFg4o0dg3939D1qgQAC+gjwt0KfWFFTBBDQT4AEgH4xo8YIaCtg0k0dA39tuykVRwABlwjwN8MlgaAaCCDgKQESAJ4KJ41BwN0CJtzMMfB3dx+kdgggoJ8Afzv0ixk1RgAB9wqQAHBvbKgZAp4T8PpNHIN/z3VZGoQAAi4R8PLfD/52uKSTUQ0EDBEgAWBIoGkmAm4Q8OoNHDdvbuhd1AEBBEwQ8OLfEf6GmNBzaSMC7hEgAeCeWFATBIwQ8NLNGzdtRnRZGokAAi4U4G+JC4NClRBAQAsBEgBahIlKIuAdAS/ctDHw905/pCUIIKC3gO5/U/h7onf/o/YI6ChAAkDHqFFnBDQW0PlmjRs1jTseVUcAAU8L6Pq3hb8rnu6WNA4BVwqQAHBlWKgUAt4W0O1GjRs0b/dHWocAAt4R4O+Ld2JJSxBAIDoCJACi40qpCCAQRECXGzQG/nRjBBBAQE8BHf7O8DdGz75FrRHQXYAEgO4RpP4IaCrg5pszbso07VRUGwEEELhKgL81dAkEEEDgSgESAPQIBBCIm4DbbswY+MetK3BiBBBAIKoC/L2JKi+FI4CARgIkADQKFlVFwGsCbrkhY+DvtZ5FexBAAAH/Am74u8PfHHonAgjEU4AEQDz1OTcCCPgE4nFDxg0YnQ8BBBAwW4C/PWbHn9YjYKoACQBTI0+7EXCZQCxvxBj8uyz4VAcBBBCIkwB/e+IEz2kRQCBuAiQA4kbPiRFA4GqBaN+IMfCnzyGAAAII+BOI5t8f/vbQ5xBAwE0CJADcFA3qggACPoFI3ohx40WnQgABBBBwIhCpv0H8/XGizr4IIBArARIAsZLmPAggEJaA0xsxbrjCYuYgBBBAAIEAAvwdomsggICXBEgAeCmatAUBBBBAAAEEEEAAAQQQQACBAAIkAOgaCCCAAAIIIIAAAggggAACCBggQALAgCDTRAQQQAABBBBAAAEEEEAAAQRIANAHEEAAAQQQQAABBBBAAAEEEDBAgASAAUGmiQgggAACCCCAAAIIIIAAAgiQAKAPIIAAAggggAACCCCAAAIIIGCAAAkAA4JMExFAAAEEEEAAAQQQQAABBBAgAUAfQAABBBBAAAEEEEAAAQQQQMAAARIABgSZJiKAAAIIIIAAAggggAACCCBAAoA+gAACCCCAAAIIIIAAAggggIABAiQADAgyTUQAAQQQQAABBBBAAAEEEECABAB9AAEEEEAAAQQQQAABBBBAAAEDBEgAGBBkmogAAggggAACCCCAAAIIIIAACQD6AAIIIIAAAggggAACCCCAAAIGCJAAMCDINBEBBBBAAAEEEEAAAQQQQAABEgD0AQQQQAABBBBAAAEEEEAAAQQMECABYECQaSICCCCAAAIIIIAAAggggAACJADoAwgggAACCCCAAAIIIIAAAggYIEACwIAg00QEEEAAAQQQQAABBBBAAAEESADQBxBAAAEEEEAAAQQQQAABBBAwQIAEgAFBpokIIIAAAggggAACCCCAAAIIkACgDyCAAAIIIIAAAggggAACCCBggAAJAAOCTBMRQAABBBBAAAEEEEAAAQQQIAFAH0AAAQQQQAABBBBAAAEEEEDAAAESAAYEmSYigAACCCCAAAIIIIAAAgggQAKAPoAAAggggAACCCCAAAIIIICAAQIkAAwIMk1EAAEEEEAAAQQQQAABBBBAgAQAfQABBBBAAAEEEEAAAQQQQAABAwRIABgQZJqIAAIIIIAAAggggAACCCCAAAkA+gACCCCAAAIIIIAAAggggAACBgiQADAgyDQRAQQQQAABBBBAAAEEEEAAARIA9AEEEEAAAQQQQAABBBBAAAEEDBAgAWBAkGkiAggggAACCCCAAAIIIIAAAiQA6AMIIIAAAggggAACCCCAAAIIGCBAAsCAINNEBBBAAAEEEEAAAQQQQAABBEgA0AcQQAABBBBAAAEEEEAAAQQQMECABIABQaaJCCCAAAIIIIAAAggggAACCJAAoA8ggAACCCCAAAIIIIAAAgggYIAACQADgkwTEUAAAQQQQAABBBBAAAEEECABQB9AAAEEEEAAAQQQQAABBBBAwAABEgAGBJkmIoAAAggggAACCCCAAAIIIEACgD6AAAIIIIAAAggggAACCCCAgAECJAAMCDJNRAABBBBAAAEEEEAAAQQQQOD/Ab+EGJJzh7qIAAAAAElFTkSuQmC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3833000" y="1886152"/>
            <a:ext cx="18473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sz="16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4710366" y="374064"/>
            <a:ext cx="3061736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8000" b="1" dirty="0" smtClean="0">
                <a:solidFill>
                  <a:srgbClr val="002060"/>
                </a:solidFill>
              </a:rPr>
              <a:t>г</a:t>
            </a:r>
            <a:r>
              <a:rPr lang="ru-RU" sz="8000" b="1" dirty="0" smtClean="0">
                <a:solidFill>
                  <a:srgbClr val="FF0000"/>
                </a:solidFill>
              </a:rPr>
              <a:t>о</a:t>
            </a:r>
            <a:r>
              <a:rPr lang="ru-RU" sz="8000" b="1" dirty="0" smtClean="0">
                <a:solidFill>
                  <a:srgbClr val="002060"/>
                </a:solidFill>
              </a:rPr>
              <a:t>реть</a:t>
            </a:r>
            <a:endParaRPr lang="ru-RU" sz="4800" dirty="0">
              <a:solidFill>
                <a:srgbClr val="FF0000"/>
              </a:solidFill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3394223" y="360786"/>
            <a:ext cx="5407214" cy="1519286"/>
          </a:xfrm>
          <a:prstGeom prst="roundRect">
            <a:avLst/>
          </a:prstGeom>
          <a:solidFill>
            <a:schemeClr val="accent5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b="1" dirty="0" smtClean="0"/>
              <a:t>г </a:t>
            </a:r>
            <a:r>
              <a:rPr lang="ru-RU" sz="9600" b="1" dirty="0"/>
              <a:t> </a:t>
            </a:r>
            <a:r>
              <a:rPr lang="ru-RU" sz="9600" b="1" dirty="0" smtClean="0"/>
              <a:t> </a:t>
            </a:r>
            <a:r>
              <a:rPr lang="ru-RU" sz="9600" b="1" dirty="0" err="1" smtClean="0"/>
              <a:t>реть</a:t>
            </a:r>
            <a:endParaRPr lang="ru-RU" sz="96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39522" y="423560"/>
            <a:ext cx="1609725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47359" y="2004708"/>
            <a:ext cx="4803775" cy="1023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4064730" y="3564220"/>
            <a:ext cx="8137356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rgbClr val="002060"/>
                </a:solidFill>
              </a:rPr>
              <a:t>Забавы с огнем под </a:t>
            </a:r>
            <a:r>
              <a:rPr lang="ru-RU" sz="3200" b="1" dirty="0" smtClean="0">
                <a:solidFill>
                  <a:srgbClr val="002060"/>
                </a:solidFill>
              </a:rPr>
              <a:t>запретом!</a:t>
            </a:r>
          </a:p>
          <a:p>
            <a:r>
              <a:rPr lang="ru-RU" sz="3200" b="1" dirty="0" smtClean="0">
                <a:solidFill>
                  <a:srgbClr val="002060"/>
                </a:solidFill>
              </a:rPr>
              <a:t>Чтобы </a:t>
            </a:r>
            <a:r>
              <a:rPr lang="ru-RU" sz="3200" b="1" dirty="0" err="1" smtClean="0">
                <a:solidFill>
                  <a:srgbClr val="00B050"/>
                </a:solidFill>
              </a:rPr>
              <a:t>г</a:t>
            </a:r>
            <a:r>
              <a:rPr lang="ru-RU" sz="3200" b="1" dirty="0" err="1" smtClean="0">
                <a:solidFill>
                  <a:srgbClr val="FF0000"/>
                </a:solidFill>
              </a:rPr>
              <a:t>О</a:t>
            </a:r>
            <a:r>
              <a:rPr lang="ru-RU" sz="3200" b="1" dirty="0" err="1" smtClean="0">
                <a:solidFill>
                  <a:srgbClr val="00B050"/>
                </a:solidFill>
              </a:rPr>
              <a:t>ре</a:t>
            </a:r>
            <a:r>
              <a:rPr lang="ru-RU" sz="3200" b="1" dirty="0" smtClean="0">
                <a:solidFill>
                  <a:srgbClr val="002060"/>
                </a:solidFill>
              </a:rPr>
              <a:t> не пришло ни зимой , ни летом!</a:t>
            </a: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0375" y="1680674"/>
            <a:ext cx="3716015" cy="4271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60982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9413" y="1988840"/>
            <a:ext cx="11474450" cy="2566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7802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9741" y="1324087"/>
            <a:ext cx="11593288" cy="30299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7077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708" y="1349532"/>
            <a:ext cx="12149846" cy="33709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54669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306488"/>
            <a:ext cx="5541907" cy="4156430"/>
          </a:xfrm>
          <a:prstGeom prst="rect">
            <a:avLst/>
          </a:prstGeom>
          <a:noFill/>
          <a:ln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Прямая соединительная линия 5"/>
          <p:cNvCxnSpPr/>
          <p:nvPr/>
        </p:nvCxnSpPr>
        <p:spPr>
          <a:xfrm flipH="1">
            <a:off x="6120606" y="445353"/>
            <a:ext cx="180020" cy="369670"/>
          </a:xfrm>
          <a:prstGeom prst="line">
            <a:avLst/>
          </a:prstGeom>
          <a:ln w="1016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936030" y="7101408"/>
            <a:ext cx="10405031" cy="136207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890205" y="411954"/>
            <a:ext cx="10405031" cy="1500187"/>
          </a:xfrm>
        </p:spPr>
        <p:txBody>
          <a:bodyPr>
            <a:normAutofit fontScale="62500" lnSpcReduction="20000"/>
          </a:bodyPr>
          <a:lstStyle/>
          <a:p>
            <a:pPr lvl="0" algn="ctr">
              <a:spcBef>
                <a:spcPts val="0"/>
              </a:spcBef>
            </a:pPr>
            <a:r>
              <a:rPr lang="ru-RU" sz="16600" b="1" dirty="0" smtClean="0">
                <a:solidFill>
                  <a:schemeClr val="tx2"/>
                </a:solidFill>
              </a:rPr>
              <a:t>к</a:t>
            </a:r>
            <a:r>
              <a:rPr lang="ru-RU" sz="16600" b="1" dirty="0" smtClean="0">
                <a:solidFill>
                  <a:srgbClr val="00B050"/>
                </a:solidFill>
              </a:rPr>
              <a:t>о</a:t>
            </a:r>
            <a:r>
              <a:rPr lang="ru-RU" sz="16600" b="1" dirty="0" smtClean="0">
                <a:solidFill>
                  <a:srgbClr val="FF0000"/>
                </a:solidFill>
              </a:rPr>
              <a:t>лл</a:t>
            </a:r>
            <a:r>
              <a:rPr lang="ru-RU" sz="16600" b="1" dirty="0" smtClean="0">
                <a:solidFill>
                  <a:schemeClr val="tx2"/>
                </a:solidFill>
              </a:rPr>
              <a:t>екц</a:t>
            </a:r>
            <a:r>
              <a:rPr lang="ru-RU" sz="16600" b="1" dirty="0" smtClean="0">
                <a:solidFill>
                  <a:srgbClr val="FF0000"/>
                </a:solidFill>
              </a:rPr>
              <a:t>и</a:t>
            </a:r>
            <a:r>
              <a:rPr lang="ru-RU" sz="16600" b="1" dirty="0" smtClean="0">
                <a:solidFill>
                  <a:schemeClr val="tx2"/>
                </a:solidFill>
              </a:rPr>
              <a:t>я</a:t>
            </a:r>
            <a:endParaRPr lang="ru-RU" sz="16600" b="1" dirty="0">
              <a:solidFill>
                <a:srgbClr val="C00000"/>
              </a:solidFill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395970" y="360088"/>
            <a:ext cx="11449272" cy="2016224"/>
          </a:xfrm>
          <a:prstGeom prst="roundRect">
            <a:avLst/>
          </a:prstGeom>
          <a:solidFill>
            <a:schemeClr val="accent5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b="1" dirty="0"/>
              <a:t>к</a:t>
            </a:r>
            <a:r>
              <a:rPr lang="ru-RU" sz="9600" b="1" dirty="0" smtClean="0"/>
              <a:t>?(л/</a:t>
            </a:r>
            <a:r>
              <a:rPr lang="ru-RU" sz="9600" b="1" dirty="0" err="1" smtClean="0"/>
              <a:t>лл</a:t>
            </a:r>
            <a:r>
              <a:rPr lang="ru-RU" sz="9600" b="1" dirty="0" smtClean="0"/>
              <a:t>)</a:t>
            </a:r>
            <a:r>
              <a:rPr lang="ru-RU" sz="9600" b="1" dirty="0" err="1" smtClean="0"/>
              <a:t>екц?я</a:t>
            </a:r>
            <a:endParaRPr lang="ru-RU" sz="96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8226030" y="4864472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326563" y="5939698"/>
            <a:ext cx="862127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002060"/>
                </a:solidFill>
                <a:latin typeface="Segoe Print" pitchFamily="2" charset="0"/>
              </a:rPr>
              <a:t>У меня дома лежит целая коллекция </a:t>
            </a:r>
            <a:r>
              <a:rPr lang="ru-RU" sz="2800" b="1" dirty="0" smtClean="0">
                <a:solidFill>
                  <a:srgbClr val="002060"/>
                </a:solidFill>
                <a:latin typeface="Segoe Print" pitchFamily="2" charset="0"/>
              </a:rPr>
              <a:t>монет.</a:t>
            </a:r>
            <a:endParaRPr lang="ru-RU" sz="2800" b="1" dirty="0">
              <a:solidFill>
                <a:srgbClr val="002060"/>
              </a:solidFill>
              <a:latin typeface="Segoe Print" pitchFamily="2" charset="0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240599" y="2564904"/>
            <a:ext cx="4248471" cy="3466971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395970" y="1641574"/>
            <a:ext cx="1107944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effectLst/>
              </a:rPr>
              <a:t>Ко</a:t>
            </a:r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л</a:t>
            </a:r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effectLst/>
              </a:rPr>
              <a:t> и </a:t>
            </a:r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л</a:t>
            </a:r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effectLst/>
              </a:rPr>
              <a:t>екция спрятались в слове …..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bg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213631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2900" y="2144713"/>
            <a:ext cx="11547475" cy="2566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91515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8185" y="1052736"/>
            <a:ext cx="11247038" cy="3651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64713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0281" y="1268760"/>
            <a:ext cx="11431760" cy="34429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29615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1974" y="1282865"/>
            <a:ext cx="11377264" cy="3426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81147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1974" y="1412776"/>
            <a:ext cx="11334139" cy="30108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0702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8038" y="938132"/>
            <a:ext cx="10283763" cy="41038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31662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4059" y="404664"/>
            <a:ext cx="11508497" cy="329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1735" y="2636912"/>
            <a:ext cx="3536064" cy="4429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09876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6519" y="908720"/>
            <a:ext cx="11876088" cy="2352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13318" y="2852936"/>
            <a:ext cx="2895600" cy="3524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96999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4022" y="1628800"/>
            <a:ext cx="10697306" cy="338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67632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0006" y="908720"/>
            <a:ext cx="11029960" cy="4196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54370" y="2053052"/>
            <a:ext cx="1609725" cy="190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63723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610469" y="1700808"/>
            <a:ext cx="5616624" cy="2752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Прямая соединительная линия 5"/>
          <p:cNvCxnSpPr/>
          <p:nvPr/>
        </p:nvCxnSpPr>
        <p:spPr>
          <a:xfrm flipH="1">
            <a:off x="5832574" y="307381"/>
            <a:ext cx="180020" cy="369670"/>
          </a:xfrm>
          <a:prstGeom prst="line">
            <a:avLst/>
          </a:prstGeom>
          <a:ln w="1016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936030" y="7101408"/>
            <a:ext cx="10405031" cy="136207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1015484" y="307381"/>
            <a:ext cx="10405031" cy="1500187"/>
          </a:xfrm>
        </p:spPr>
        <p:txBody>
          <a:bodyPr>
            <a:normAutofit fontScale="62500" lnSpcReduction="20000"/>
          </a:bodyPr>
          <a:lstStyle/>
          <a:p>
            <a:pPr lvl="0" algn="ctr">
              <a:spcBef>
                <a:spcPts val="0"/>
              </a:spcBef>
            </a:pPr>
            <a:r>
              <a:rPr lang="ru-RU" sz="16600" b="1" dirty="0" smtClean="0">
                <a:solidFill>
                  <a:schemeClr val="tx2"/>
                </a:solidFill>
              </a:rPr>
              <a:t>и</a:t>
            </a:r>
            <a:r>
              <a:rPr lang="ru-RU" sz="16600" b="1" dirty="0" smtClean="0">
                <a:solidFill>
                  <a:srgbClr val="FF0000"/>
                </a:solidFill>
              </a:rPr>
              <a:t>с</a:t>
            </a:r>
            <a:r>
              <a:rPr lang="ru-RU" sz="16600" b="1" dirty="0" smtClean="0">
                <a:solidFill>
                  <a:schemeClr val="tx2"/>
                </a:solidFill>
              </a:rPr>
              <a:t>ку</a:t>
            </a:r>
            <a:r>
              <a:rPr lang="ru-RU" sz="16600" b="1" dirty="0" smtClean="0">
                <a:solidFill>
                  <a:srgbClr val="00B050"/>
                </a:solidFill>
              </a:rPr>
              <a:t>сн</a:t>
            </a:r>
            <a:r>
              <a:rPr lang="ru-RU" sz="16600" b="1" dirty="0" smtClean="0">
                <a:solidFill>
                  <a:schemeClr val="tx2"/>
                </a:solidFill>
              </a:rPr>
              <a:t>ый</a:t>
            </a:r>
            <a:endParaRPr lang="ru-RU" sz="16600" b="1" dirty="0">
              <a:solidFill>
                <a:srgbClr val="00B050"/>
              </a:solidFill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1872134" y="307381"/>
            <a:ext cx="9793087" cy="1656184"/>
          </a:xfrm>
          <a:prstGeom prst="roundRect">
            <a:avLst/>
          </a:prstGeom>
          <a:solidFill>
            <a:schemeClr val="accent5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b="1" dirty="0" err="1" smtClean="0"/>
              <a:t>и?ку</a:t>
            </a:r>
            <a:r>
              <a:rPr lang="ru-RU" sz="9600" b="1" dirty="0" smtClean="0"/>
              <a:t>(</a:t>
            </a:r>
            <a:r>
              <a:rPr lang="ru-RU" sz="9600" b="1" dirty="0" err="1" smtClean="0"/>
              <a:t>стн</a:t>
            </a:r>
            <a:r>
              <a:rPr lang="ru-RU" sz="9600" b="1" dirty="0" smtClean="0"/>
              <a:t>/</a:t>
            </a:r>
            <a:r>
              <a:rPr lang="ru-RU" sz="9600" b="1" dirty="0" err="1" smtClean="0"/>
              <a:t>сн</a:t>
            </a:r>
            <a:r>
              <a:rPr lang="ru-RU" sz="9600" b="1" dirty="0" smtClean="0"/>
              <a:t>)</a:t>
            </a:r>
            <a:r>
              <a:rPr lang="ru-RU" sz="9600" b="1" dirty="0" err="1" smtClean="0"/>
              <a:t>ый</a:t>
            </a:r>
            <a:endParaRPr lang="ru-RU" sz="96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98236" y="4221088"/>
            <a:ext cx="18473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endParaRPr lang="ru-RU" sz="5400" dirty="0">
              <a:solidFill>
                <a:prstClr val="black"/>
              </a:solidFill>
            </a:endParaRPr>
          </a:p>
        </p:txBody>
      </p:sp>
      <p:sp>
        <p:nvSpPr>
          <p:cNvPr id="9" name="AutoShape 4" descr="data:image/png;base64,iVBORw0KGgoAAAANSUhEUgAABAAAAAMACAYAAAC6uhUNAAAAAXNSR0IArs4c6QAAIABJREFUeF7svQe8nFW1979yek0hpJACqZCEQGjSAjYU9Kpw8QIWEESKIgLyIh0DRJAmIiAgSm8qqCDIFbnSm0AoIQmpJIEUElLJ6TXvWnMyyZw5T5sz7ZmZ7/7/73u9nv3s8l17+LB+e+21+mzWJjQIQAACEIAABCAAAQhAAAIQgAAE8ppAHwSAvLYvm4MABCAAAQhAAAIQgAAEIAABCEQIIABwECAAAQhAAAIQgAAEIAABCEAAAgVAAAGgAIzMFiEAAQhAAAIQgAAEIAABCEAAAggAnAEIQAACEIAABCAAAQhAAAIQgEABEEAAKAAjs0UIQAACEIAABCAAAQhAAAIQgAACAGcAAhCAAAQgAAEIQAACEIAABCBQAAQQAArAyGwRAhCAAAQgAAEIQAACEIAABCCAAMAZgAAEIAABCEAAAhCAAAQgAAEIFAABBIACMDJbhAAEIAABCEAAAhCAAAQgAAEIIABwBiAAAQhAAAIQgAAEIAABCEAAAgVAAAGgAIzMFiEAAQhAAAIQgAAEIAABCEAAAggAnAEIQAACEIAABCAAAQhAAAIQgEABEEAAKAAjs0UIQAACEIAABCAAAQhAAAIQgAACAGcAAhCAAAQgAAEIQAACEIAABCBQAAQQAArAyGwRAhCAAAQgAAEIQAACEIAABCCAAMAZgAAEIAABCEAAAhCAAAQgAAEIFAABBIACMDJbhAAEIAABCEAAAhCAAAQgAAEIIABwBiAAAQhAAAIQgAAEIAABCEAAAgVAAAGgAIzMFiEAAQhAAAIQgAAEIAABCEAAAggAnAEIQAACEIAABCAAAQhAAAIQgEABEEAAKAAjs0UIQAACEMh/AitXrkzrJocNG5bW8RkcAhCAAAQgAIH0E0AASD9jZoAABCAAAQgkTSDdDn6yC0QgSJYg30MAAhCAAATSTwABIP2MmQECEIAABCDQKwJhd/q9NoUg0CuT8xEEIAABCEAgrQQQANKKl8EhAAEIQAACwQnkssOPGBDczvSEAAQgAAEIZIsAAkC2yDMvBCAAAQgULIF8dfQTNShRAokSoz8EIAABCEAgOQIIAMnx42sIQAACEIBAYAI4/s6oEAICHyE6QgACEIAABJIigACQFD4+hgAEIAABCLgTwOHv3elAEOgdN76CAAQgAAEI+BFAAPAjxN8hAAEIQAACCRLA8U8QmEt3hIDUcGQUCEAAAhCAQJQAAgBnAQIQgAAEIJAiAjj+KQIZNwxCQHq4MioEIAABCBQeAQSAwrM5O4YABCAAgRQTwPFPMVCX4RACMsOZWSAAAQhAIH8JIADkr23ZGQQgAAEIZIAAzn8GIMdMgQiQWd7MBgEIQAAC+UUAASC/7MluIAABCEAgQwRw/DMEmmiA7IJmdghAAAIQyCsCCAB5ZU42AwEIQAACmSCA858Jyv5zEA3gz4geEIAABCAAgVgCCACcBwhAAAIQgEBAAjj+AUFluBtCQIaBMx0EIAABCOQsAQSAnDUdC4cABCAAgUwRwPHPFOnk5kEISI4fX0MAAhCAQP4TQADIfxuzQwhAAAIQSIIAzn8S8LLwKSJAFqAzJQQgAAEI5AwBBICcMRULhQAEIACBTBLwcvxbOjbLB/Ud8sqaNpm1sU3WtnRKY/tm0f9/a6so7iM1JSJj9f85cFCp/k+ZVOp/R0s/AUSA9DNmBghAAAIQyE0CCAC5aTdWDQEIQAACaSTg5Pybbz9jXZs8urxF3lenP9bZD7KUEvX999u+VH68c7X0K0UICMIs2T4IAckS5HsIQAACEMg3AggA+WZR9gMBCEAAAkkRiHf+zdF/6ZNWuW9xk6zRm/5km0UBnDKuUr68Q7kgAyRL0/97RAB/RvSAAAQgAIHCIYAAUDi2ZqcQgAAEIOBDIN75X6Jh/te+3yDLGjtSys6iAb47qlKO3qkCESClZJ0HQwTIAGSmgAAEIACBnCCAAJATZmKREIAABCCQTgJOt/5/+bBJHv6oRVo7Yx72p3ARJgKcNaFavjCkLIWjMpQXAYQAzgcEIAABCBQ6AQSAQj8B7B8CEIBAgROId/4bNcHfb+c3RsL+0+P6bwM+uKJIrtqjVobo/6ZlhgAiQGY4MwsEIAABCISTAAJAOO3CqiAAAQhAIAME4p3/ja2b5er362X2xvbAs5cV9ZERVUURJ35sbYnUtW2WJQ0dsmhTu5iY4NeO0WcAx4+u9OvG31NIABEghTAZCgIQgAAEcooAAkBOmYvFQgACEIBAqgjEO/91bZ1yjb73f3eDv/NvyfvG1hbLt3eqlH0GloqF88c3Sx74hFYMeGBJo3jlDhxZVRyJAuhfRkrAVNk2yDiIAEEo0QcCEIAABPKNAAJAvlmU/UAAAhCAgC+BeOe/RW/qLdnf61rmz68NLC+S08dXyme2LwuUwO8fK1rkjkWNrmUDrSrAJZOrZcqAUr+p+XuKCSACpBgow0EAAhCAQOgJIACE3kQsEAIQgAAEUkkg3vm3sR9Y0iR//rDZ882/3c8fPLhMfrJLlVSp0x602TOAi9+tl4V17pEFp42vkq8NLw86JP1SSAARIIUwGQoCEIAABEJPAAEg9CZigRCAAAQgkCoCTs7/TA35v3J2ved7fXP3v64O+knjqhzD/f3Wd9vCRnlSIwHc2uEjKuTUceQB8OOYrr8jAqSLLONCAAIQgEDYCCAAhM0irAcCEIAABNJCwMn5t9v5aTPrZN6mDs8599N3/udNqpbyBG7+Ywf8/aImeXx5MwJAWiybmkERAVLDkVEgAAEIQCDcBBAAwm0fVgcBCEAAAikg4OT827B/XdYs93zQ5Bn6P6amWKbvnlySPgSAFBgxQ0MgBGQINNNAAAIQgEBWCCAAZAU7k0IAAhCAQKYIuDn/q5s75cJ36+QT/d9uraa0j0ybXCOT+pUktVyeACSFL6MfIwBkFDeTQQACEIBAhgkgAGQYONNBAAIQgEDmCLg5/7aCIIn/UvE2X6sBys/1mYFXeUGSAGbuTASZCREgCCX6QAACEIBALhJAAMhFq7FmCEAAAhDwJeDl/G9s3Ry5/V/W6P72f5CW+7tqj1oZWlnkO5dXh01tXXN92OA8l04jF2uUwV7bUQYwKdAp/hgRIMVAGQ4CEIAABEJBAAEgFGZgERCAAAQgkEoCXs6/zfPMqha5aX6jaA5A13bMThVy/OjkM/OvbOqQ896pExMdnNrIquKI0NC/LHhpwVSyYix3AogAnA4IQAACEMg3AggA+WZR9gMBCECgwAn4Of/mhl/+Xr3MWN/mSqqvvv2/YkqNjKlJ7u2/TbCqqVPO1wiAdS09cw2Yy/8tFRqOS4HQUOBmT9v2EQHShpaBIQABCEAgCwQQALIAnSkhAAEIQCA9BPycf5t1hTrkF+iN/IZW9+R/U/qXyKW710hZUfK38q2dm+Xa9xvkP2t7Cg6pqDCQHpKMGksAEYDzAAEIQAAC+UIAASBfLMk+IAABCBQ4gSDOvyF6amWL3LKg0bP03w/GVso3R1akjGhdW6fctrApIgKYIGDCwv7bl8pp4yultjS5HAMpWyQDeRJABOCAQAACEIBAPhBAAMgHK7IHCEAAAhCQoALADfMaNAdAqyux6pI+cvnutTKhbzFUIbCVAAIAhwECEIAABPKBAAJAPliRPUAAAhAocAJBnf+G9q6M/Ivr3bP/71TdlZTP8gDQIBBLABGA8wABCEAAArlOAAEg1y3I+iEAAQgUOIGgzr9h8svIb32sHN90ff9Pg4ATAUQAzgUEIAABCOQyAQSAXLYea4cABCBQ4AQScf4N1dua+f/K2fXikJB/K8nDR1TIqeOSL/+XCtM0ap3CRz5qln9/3KplBDsjeQtqNDLhh+Oq5AtDylynWNbYIXd/0CTvbmiP5BywWIY9BpTKuZOqNLLBPeeAzfdXne+51a2yprlrvnLt/sPxVXLoDuWu883b1B5Z55yN7VKvURb6ikJGaiTFj3eukol9E6+kYCUTn1ndIi/oOlbrOixyw5qNO1AXdIDmTzh6p0rpFyBKI35PNs6wyiK5cHKNjNI1RptN8ayWh/znylb5sKEjws3mG6ZlGv97RLl8cWh55P+OfD9sWCrMyxgQgAAEIACBjBNAAMg4ciaEAAQgAIFUEUhUAPjXxy1y8/xGz+lPU2f3a8Pdnd1Urd1vnE2aOPCyWQ2yQJ3r+OYVpWAOsz1z+ET/d2wzR/5idXrtW6dmTvfls+plYV3P+T43uEzFg+oen5nQYDznftrumFTRxIppOuekfsFEgE/bNsutCxrkdU2WuMXnd8Vk+/melk88QpM1uj3WsIiP6bqn5Y09Kz4cMrRMzp7Qtacl+iTEKjXYftyaVWy4cNdq2aGyGAHA7/DydwhAAAIQCC0BBIDQmoaFQQACEICAF4FEnX8b68GlTfLHpc2eYM/YpUoO87jtzpRVHl3WLHfpLX7X3Xf39pmBpXLpbs7PFO5b0iQPf9hzj37JDR/Q7/6s3znNd+TIcjlpbFW3Rbz4SavcurBR6tVp92pBIyqCjhc7l93In6zREF93EWxMnDDRx6lFRZS3NCrkurkNvvuwMWLLNhIFkKlfAvNAAAIQgEAqCSAApJImY0EAAhCAQEYI9Mb5t4X9flGTPL7cXQDwuyXPyOZ0kiYNxb9kZr3Md7j9tzW4lSn0+q5/WR+5ds9aDX/vWd3Aog0ufrdelmjoe3wrVifbbso/H/Pk4MkVLXKnihMWJu/X/HIq2AiPqPDwkIozfrf+TnN5RRlMe68+8uzDTQA4QkP7gzr/0TEOHlQq5+1aE4k6QATwsz5/hwAEIACBsBFAAAibRVgPBCAAAQh4Euit82+DXjWnXl5Z4+wQ2t/DIgDM29Qhl75Xt/XteywQrzV6fTda37tfuUeNYw6AORrCf7k6y/ZePr5ZNYRr9+wrI6q6cgfMWNcWCZd36uvmaHslVfyHigl3LGrslfMfnc8iNixyI755CQBDNQ9Aq+od6zW3QiKtShWRSzVJ5K5bnjUgAiRCj74QgAAEIJBtAggA2bYA80MAAhCAQEIEkhEAvBzCMAkAf9sS/u8ExhLYXa03+duV9Uzm5/Wd102813e7aBK/K6bUSKU6vks1QuDSmXWyTvMFBG2WT8HyKji1RMUEtzndSjf62TvoHuL7xQoOCAC9pch3EIAABCCQDQIIANmgzpwQgAAEINArAsk4/zahn0MYhggAc63tNn6GS+i62/t/C8e372ZqJn6n5vYW32++6HeWJHCaRiUs1oR5ibTvjKqQY0f1rKpgzw7MHovq3Mcz0WH3/iWaib9IQ/nb5SMVIJykB7fnDX72jt2HzbX3diVS3KePvLWhzTMngOUCuGqPWrG8CtYQARI5EfSFAAQgAIFsEkAAyCZ95oYABCAAgYQIFIIAsEZrFJ7/Ts8s/lFQbu//F9e3R/IGbHJJyueW3NBC4C/Q+VY29QyFj77//5y+/79jS/6E4Hf/os50z/wB0X1YHoHfa+i/w6uDSJc9BpRo5YGaraX+WrTjVXMaHIWRZAWA+LmsKsBlWj1gnUu9yPj5EAAS+hnTGQIQgAAEskgAASCL8JkaAhCAAASCE0jW+beZrMzdm/qG3atluwqAJa27cna9OPmeFqFg9ev3cSjl51U1oLd5A6Lv/+22frquyS/jfzxXt8oDlj/Akg46lRy0MWKz7ceO6VbGMRkBYD+tqHCeljgsN7Uipt0wr0GeWdXqeFQsWuCSydUyZcC2koqIAMF/y/SEAAQgAIHsEUAAyB57ZoYABCAAgYAEUuH821R+VQCsj1PJu4DLTEk3r/f4A9WTv0ZDzy2BXWzzC//3qgDwb3Vyb1Rn1+lmP+qI3zi/oYdwYms5UxPvPavfv6AlAZ2aW76CN1SEuVoTMjrl37PUBudMrJapg8p6DGlRA7dp6cH41tscAG5Cg43vJjbY39wEFUSAlPwEGAQCEIAABNJIAAEgjXAZGgIQgAAEUkMgVQKAl3MdXandrluW9+73wanZR5BRvG6eYxPyxY7llcXf+sW/WY/99s4PGuXRZS2OS5uqJe8OGVrew1mPLb3nJapM1vf7VgGgrKg7Ta9vxteWRKoVWLb92OYlctg6L9TSfPHNKweACRiX7VYjo/U9v1NDAAhyWukDAQhAAAK5RgABINcsxnohAAEIFBiBVDn/hu3VNa1a971R2jzq1w+u0Ft2zbI/yK55M9zMyTWndbZLIr9DhpbJ2ROqe6zqviVN8vCHza6rdUscaB94lUa0BIAfam6B2MSC5pdbHoIj9G/WvJ5VOFUAaNLwf8tVMH+Tc7JCt6SBbuUCLWLgAnX+99VQ/kQEAK+yiDbOg0ub5I9LnZnGl0aMnZcogAz/aJgOAhCAAAQSIoAAkBAuOkMAAhCAQKYJpFIAWN7YKee9s8k1UZ7tzRxcC223m+9MN0vgd+G7dfKhZrt3ak4JAFdp8j77xpIHujWvZw1et+RfHVYuL6xuFXuzH2279S/Vm/OuN/Nezrzd35+lYsWXVLSIbbbe83W9Tgn2SjVS4NyJVXJgTPh/u079gAocj2lpRPvP8W3/7bve8MdHGVg/r725RVNEx/eKxPASiRAAMv2rYT4IQAACEEiEAAJAIrToCwEIQAACGSWQSuffFu53+xzd3BQNXbdnAE5OZToBrGzqUIGiTqzkXnxzco6tz1/VMb7ngybHN/z2dzdH3P5myf0sGd8SB8HBAiCGVRZ3+1v823evigW1WiLvyik1MkZD+mPbvE0dcqmWE2xw8OZjx7c/W8TGA0uatUKBsyBiURq/mFIrI7RMoFPzEgD20qce9jzBqfmdE7enDdGxEAHS+SthbAhAAAIQSIYAAkAy9PgWAhCAAATSSiDVAoAt1i9c3vp4JaJL54a9nGOnjPpr9db/Yr1NX+FQwi+6TqeM9dG/mQBwoQoAbhEH8Xu1xHwX7Fq9NT/CzA1tcsXshoiwEt/cEvN5VTmw0PqjdqwQy2kwa0N7t8iD+PHtFn6avuEfVe38ht9WdPZbdbKozvmpgZcAsFi/uVifKdQ5hRzouPY04tRxla5Hof/gobKhuUO2ryzpUV0gneeHsSEAAQhAAAJ+BBAA/AjxdwhAAAIQyAqBdDj/tpHF+qbd3qBbuL1XM8fyCr1dtgz6mWpezrFTJn8Ljf+zvv332olb5QDb0+PLm+UPFj3gjSKyfUvKZ1ERu/bbdqPvlShvjwElkdv5eHpeewzC2cabrM8QfqZPBWxvTs22E9nboibXIb0EAK+Sil45B2yyt7SM43VzGyIlEz8/olauPmhkxiNJgnCkDwQgAAEIFCYBBIDCtDu7hgAEIBBqAuly/m3T5hxePadBXtHwcr/mViPe77ve/t3LOY4vqbekvkMum1Xv+JY+dn6nCgD2pv/WBY3yvL7v36z/X58ANQ+cnkVYST4rzefU3G7JbY9XzHYuAejHzZ4knDCmIpIjwE2WMfs+oqKIiSPuWRFE3AQAr2cRtr6RVcVylZZidBKGFtV1yC9maX6DLU84tqsolrsPHSMja3qWNPTbK3+HAAQgAAEIpIMAAkA6qDImBCAAAQgkRSCdAoAt7H0NMZ+uTqjd0no1czL31SRzVpc+vixdUht0+NjC+X8zr1He1bB6pxYbAWA5AqbpO/rFKgL4tfgKALO0wsCv9Yba3u937d5fAHBKjGjf/nxmna7XOcT+DE2keNgOPRMpzlf2lgTQJbq+x3Y0lYCM1TwC396pQvbRTP9e8RgtKmzcoREN/1zZEtmbV183AeDvGjlwl47h8KohMt63dB3Hje4Z/r9U8yhcqjyizr9tpKqkSG743I7ymSE9Kzf42Y2/QwACEIAABNJBAAEgHVQZEwIQgAAEek0g3c5/l8sr8nu9vX7C5fY6fvF283y2hpxP7Ns9oV2vN7nlQ3s7/5zewj+xvEWWN3ZEbqzdnFZzhM/YpTriBF/3fr2r4x2/pmgFAHO4H9Rb8b/rXFZuMMohiADgdOvtVbHALWGhOehXzqnXMPl2T+e8QhWHnWuLtRJDWeS23/IY+LVlyu+69xsiokhU1klUAHBy4mPntbwDdvs/RP93bLPvpms0xifN3WMOTLS59yvjiADwMx5/hwAEIACBjBFAAMgYaiaCAAQgAIEgBDIhANg6ErlFt/7mTO4xoFS+O7pCJqgQ4O+SOu92jTqJ/1nbJs+ubhEL44+9Cfe7tXbjZ8nznHIaRCsA7Knv8a9V59iS68W2oBEATuH8XhUL7Gn+hZNrZB/NtB9t5vzfvOXZgdf1vPn6Vu7wCE20F6R9qlEcFu7/zKrWiLARlGF8BIDfeTCW39d1/c/I7uuyxI1XqajhVNbQSg3e+ZXxkUgAGgQgAAEIQCAMBBAAwmAF1gABCEAAAlsJZEoAsAn9bnzdzGLPASZqMjxzcHdT57qfOuADLDtcTLO35PXq3X+g78Jtnvc0VN7K7TU7xZZv+W6zZePrE+RF/raJzGHeUd+lu5Xy+8qwCn3r3yLmKMe3LdN5nr740n/Rzl4VAKzP8Romf4yGy1uzuWOjFiIr6dqqY7Noh68OL5fv6RhOTy/s+6UqnjzyUXNETIlGNESG3aIA+Ak0sQKAOe9OAkns4ib0LZbpmtQwuh4Tbixy44EljaKf92i2hx+Nr5If7DOaXzcEIAABCEAgNAQQAEJjChYCAQhAAAKZdP6jtGesa4s4f5YYL9stSOh6/BotPH9geZ/ATwLiv68o6iPNW54EOO0/PvlgtI9fNn8TDvbbvkw61SO3kP/YUoFB92lO9EitxjBUQ+5H1RTLKi13aP/jJqT4CQux+zMBwMoIvvRJq9yzuMk3maJVHLAb/RGVRZFKEvNU2HHLIWHig0VNnKylAu0/Dxs2LNtHi/khAAEIQAACEQIIABwECEAAAhAIDYFsCAC2eUu8Z+/HnW7JMwknaEb+2DUdMaJcLAx9/ibnZHxu67d39cfsVC6vrW2XBR7fTh1UKhfuWtNjmOWNnXLeO5t8yym6zR9UBEiEfyICQK2qC5vVO/dLBJnI/JF/sdL/OVSTH56qzn/5ltwFCACJUqQ/BCAAAQikiwACQLrIMi4EIAABCCRMIFsCgC304yZ7y92VRC5bLej79ej6LCndeZOqI1n9V+rNeJBmDqo9X7As/RY9cLkmr3tToyCcmvU9fecq+cqwntn817d2ygXv1AWeN358e7YwQJPkzdSqBKlo6RAUEl2Xk/NvYyAAJEqS/hCAAAQgkC4CCADpIsu4EIAABCCQEIFsOv/Rhdq77n9oZQDLlh8bsp7QRnrZORIqruHle2po+tMfW6Z+74Gib8wtW/7FM+ulLkBdPQvLP250lXxDowbse2sPLm2SPy5tdpzMbsmvnFIjY7QMn1Oz5HevrHEWD7xWP7l/iVwwqSuqwASIhXXJiwCRt//aonkFbHv2nz1eN/TSUs6fGc9v7lgRyVvglH8AESCluBkMAhCAAAR6SQABoJfg+AwCEIAABFJLIAwCQHRH0czyz65qcUzwlsqdWwb/zw4uk69p0ju7kTc/9lp1rF/ycKxj35i/tqZVrpvbKG0+nq4lsTtrQnVkjthmlQEuf6/eMQfCFHXUL929Rso0T4BTe1+/nT67PnAYvTnJXxteoQkCK7aGx9dpssSbFzSJ7aO3WRjsO9tVrGayveZFqC0tilRaSLRZGUM/nrFjWn6AU7RCwEFqR7eGAJCoFegPAQhAAALpIIAAkA6qjAkBCEAAAgkRCJPzH7twK11nN9xPrmzRbP7t3Ur2JbTBmM7mTI+oKorUt/+8OoxD9dY/vllJuqvfr5fZDuHx5opbSP7J6nDaG/OHP2yW+zRiwa3ZfMfsWC5H7VS59dY/tq9l0LckiJZNP7ZZUYNzJlbLVF2nV3tSIybu/KCpWyb++P625hEqPJw5oUomaiK9+GYOvCVjvEvHWd7YEVgIiEZNjK4pUTt1FxBMVFmmVRecqiO47ccc+W9p5QLb8w36rOKt9W2eazFBY7/tS+XHO1dHKkH4NUQAP0L8HQIQgAAE0k0AASDdhBkfAhCAAAR8CYRVAIhduEXYf6gO5dvqqM75tC1S2s/C9Ou0xF38zXWFOuYWbt9Xb6AtrN8y2JvjO1bD9ePLBbrBMfHh71pm7gl1sDfqRJZPbqyG4ltmeRvL1vOAOv6PLWt2FSbG6Lznao6A+Fv/+DntFv62hU0REcBuvq2qgD0VOGRomWM4e/z3y9Rpv39Js5Y6bIuUPrRmwoM51LtpFME3NLrBGPi7yBLJ8v+8ZuZ/VR36tVpfL5avfV+rjvbwymLZe2BpRECpUj3h4nfruzn6VqrvHN33A5rd30sAMAe+nyodEzU64pCh5ZHnF9GnEVFR4k/6RGJJQ+dWgaNaOwzR3AufG1ImhyofizII2hAAgpKiHwQgAAEIpIsAAkC6yDIuBCAAAQgEJpALAkDgzWSgozns12vYv9cN9Wgtn3flHjURESKf2zP6TOOm+Y0SW8XRni6YAHCp5kZwEwAsCeJhmq0/kw0BIJO0mQsCEIAABJwIIABwLiAAAQhAIOsEEACCm8DetFvyPb+s/27l+4LPFP6e9nzB8hfEVhKwSIkz1bm323y3KgX2xv/ciVWRZxiZbogAmSbOfBCAAAQgEEsAAYDzAAEIQAACWSWA8x8c/wx9k25v0y1JoV/7geYI+ObICr9uOf13pwSGVhrxmj1rI08ZztMyhZZPIb7Z84yLJ9fIXioSZLohAGSaOPNBAAIQgAACAGcAAhCAAARCQwABIJgprDTg7QsbA1UlMAf3QnVw98mCgxtsN6npZckPLQlibLO8BWdrtYOVTR2uAoBfecPUrM55FASAdNJlbAhAAAIQ8CNABIAfIf4OAQhAAAJpJYAA4I3X7q8fX94sd2uG/C359XztYcn3rtmj1rHCgO/HOdLBbvYvfLdOLAFhtMWG9s/b1CGXvlcnDQ7Q+pf1kWs1SmCbOuKnAAAgAElEQVSYJhPMdEMAyDRx5oMABCAAgVgCCACcBwhAAAIQyCoBBAB3/Ob8P6I33A9pJvqgzr+NtotWCbhiSo1U2oP4PG1vaDWGqzUXglViiDaruHC1OvbbaWb/t/W5xJWz6x0jJrKZIBEBIE8PJNuCAAQgkCMEEAByxFAsEwIQgEA+EsD5773zb7fXjR2djm/cv6Zl904bX5WPR2brnm7WzP//0mcRsS028eHzq1vlhnkN3aoDRPvuMaBEfjGlNlBZwnRARARIB1XGhAAEIACBIAQQAIJQog8EIAABCKSFAAKAO9Z/rGiROxY1Ot78mwP7rZ0q5Zd6w10XFxpgl/72Bv7zWqc+X9smLYN48bvdS/zF79vEARMJnFq2KyQgAOTryWRfEIAABMJPAAEg/DZihRCAAATylgACgLNpZ2h4+7XvN+gNf/cM9hbQ/zl17M/YuUqe0xvuWxY0SnyO+76l9r69r4yo0kyAedqc3vcP0LB/C/8frs8ArN35QaM8uqx7hEAUx3dGVcixoyqzRgcBIGvomRgCEIBAwRNAACj4IwAACEAAAtkjgADQk/3SBk1eN7NO1sWVr4t1/sv1uvsqff/+ypq2HgMUwvv/vy1rlrs0KWJsi9/3bVox4UmNoohvYYiQQADI3j9zmBkCEIBAoRNAACj0E8D+IQABCGSRAAJAd/iW2X6aZq5fXL8ts320x34DS+W8SdVizv96zXx3gda4X9kUkwFvS8fDR1TIqeOyd7udieN0+ax6eVOjJGJbfN6Dae/VRxIBxrfqkj5y+e61MqFv5isAxK4FESATJ4U5IAABCEAgngACAGcCAhCAAASyRgABYBt6C+X/vd5aP+Fwaz2mplimq9Nq5eusuWW41+p/cvHkGtlru9Ks2TTdE29q6yr/96FGSkSbUTlL8x58aWhX3gMr/Wd9nISU2EoB6V6r1/gIANmkz9wQgAAECpcAAkDh2p6dQwACEMg6AQSAbSawG20ra9cSd6k/UJ3+yzVj/ajqbTfW9y1pkoe1PGB8G1lVLFftsU0oyLqB07CAxXXtcvHM7skP42/11yjE8zVC4pPmnhES2a4AEEWCAJCGw8GQEIAABCDgSwABwBcRHSAAAQhAIF0EEAC6yLZosr/LZjXIrI3dQ9btvfoPxlbKERrWH22WGNAy4C9URzi+HbZDuZyxS36X/3t1TatcN7dR2jq3pT8cqKEP16jwMXRLAkAnkSDK6siR5XLS2OwzQgBI1z9VGBcCEIAABLwIIABwPiAAAQhAIGsEEAC60L+x5fZfn/Z3a/ZOfbre/leZErClzfm0XS7X9+3xFQI0Cb5csGuN7Ku5AvK5WWI/S/AX20ZrdMSVe9RI39KuCgBOIoH996VFfeTciVVy4KDsl0hEAMjnU8reIAABCISXAAJAeG3DyiAAAQjkNQGc/23mdcrobz7/mXqbf8jQ8m7nwGrbW437+Da+tiTiBMeKBfl4gH6/qEkeX979+cPk/iWaI6FGytTBt/bg0ib549KeTyTiSwVmkw8CQDbpMzcEIACBwiWAAFC4tmfnEIAABLJKAAGgC79bRn+n9/yrNOu/JbezN+6xzdxeeypw5MhtTwWyatw0Tn7DvAZ5ZlVrtxks6aEJANHmVCXA/hYvFKRxmb5DIwD4IqIDBCAAAQikgQACQBqgMiQEIAABCPgTQADoYjRzQ5tcMbtBmvRtf2ybOqhULtSQ/tj2gCb/+7Mm/+veU2SQvoG35H/RN/D+9HO3h1N5v9jEfl4lEk0k+WZIRBIEgNw9g6wcAhCAQC4TQADIZeuxdghAAAI5TAABoMt4/9bb7Bv1VjveqT9cE/+dOq5yq4WX1HdoosB6WRdfJkB7FELyvygIJwFgJ80BYAJI39I+rvkUakv6yJVTamSMPpUIQ0MACIMVWAMEIACBwiOAAFB4NmfHEIAABEJBAAGgywz2nt/e9ce3Q7Sm/dla296aVQm49v0GeV2TBcY3c3qn714r42q3lQkMhYHTtAin8H7Le3CpPgEYrwyumtMgVlIxvk3RPAHWJ5onIE3LCzwsAkBgVHSEAAQgAIEUEkAASCFMhoIABCAAgeAEEAC8BYCBZX3k57vVyqCKIrl+boO8s76tR5SAjVBIt/+2X6ckgPbfD6sslhFVRfK2cmqPC6cIY44EBIDg/6ygJwQgAAEIpI4AAkDqWDISBCAAAQgkQAABoAuW2xOAICgHqzhgoe9D9H8XSnMqA+i3d6eEin7fpPvvCADpJsz4EIAABCDgRAABgHMBAQhAAAJZIYAA0IV9cV27XDyzXurir619rKJP2uUsfSLwhSHZr2mfyQM0b1OHXPpenTQE5GXlFC353xGaUyFMDQEgTNZgLRCAAAQKhwACQOHYmp1CAAIQCBUBBIAuc1i0+tX6bv2VNd1L23kZy0LaLUngyZok0P5zIbXWzs1y+Xv1MnNje6Bt79a/VC7brVrKTQkIUUMACJExWAoEIACBAiKAAFBAxmarEIAABMJEAAFgmzWWNuit9sw6WdcaXwugp8Wizv+JeqttUQCF2CzJ39Vz6sWhIEI3HJZH4fIptTJKqwSErSEAhM0irAcCEIBAYRBAACgMO7NLCEAAAqEjgADQ3SQW2n6NOrVrPLzaSr3FPkVv/b+8Q3nB3fzH0jKZ5JEPm+WhpU09Ev5F+9m7/4sn10QSA4axIQCE0SqsCQIQgED+E0AAyH8bs0MIQAACoSSAANDTLI1a7s+S3D21skXWqRBgz9ztln9oZVHE6T9USwPWlobToc3GIZu7qV3uX9wkC+o6pFnZRVl9fXiFfGVYeagjJBAAsnFimBMCEIAABBAAOAMQgAAEIJAVAggAWcHOpCEhgAAQEkOwDAhAAAIFRgABoMAMznYhAAEIhIUAAkBYLME6skEAASAb1JkTAhCAAAQQADgDEIAABCCQFQIIAFnBzqQhIYAAEBJDsAwIQAACBUYAAaDADM52IQABCISFAAJAWCzBOrJBAAEgG9SZEwIQgAAEEAA4AxCAAAQgkBUCCABZwc6kISGAABASQ7AMCEAAAgVGAAGgwAzOdiEAAQiEhQACQFgswTqyQQABIBvUmRMCEIAABBAAOAMQgAAEIJAVAggAWcHOpCEhgAAQEkOwDAhAAAIFRgABoMAMznYhAAEIhIUAAkBYLME6skEAASAb1JkTAhCAAAQQADgDEIAABCCQFQIIAFnBzqQhIYAAEBJDsAwIQAACBUYAAaDADM52IQABCISFAAJAWCzBOrJBAAEgG9SZEwIQgAAEEAA4AxCAAAQgkBUCCABZwc6kISGAABASQ7AMCEAAAgVGAAGgwAzOdiEAAQiEhQACQFgswTqyQQABIBvUmRMCEIAABBAAOAMQgAAEIJAVAggAWcHOpCEhgAAQEkOwDAhAAAIFRgABoMAMznYhAAEIhIUAAkBYLME6skEAASAb1JkTAhCAAAQQADgDEIAABCCQFQIIAFnBzqQhIYAAEBJDsAwIQAACBUYAAaDADM52IQABCISFAAJAWCzBOrJBAAEgG9SZEwIQgAAEEAA4AxCAAAQgkDUCiABZQ8/EWSaAAJBlAzA9BCAAgQIlgABQoIZn2xCAAATCQAABIAxWYA3ZIIAAkA3qzAkBCEAAAggAnAEIQAACEMgaAQSArKFn4iwTQADIsgGYHgIQgECBEkAAKFDDs20IQAACYSCAABAGK7CGbBBAAMgGdeaEAAQgAAEEAM4ABCAAAQhkjQACQNbQM3GWCSAAZNkATA8BCECgQAkgABSo4dk2BCAAgTAQQAAIgxVYQzYIIABkgzpzQgACEIAAAgBnAAIQgAAEskYAASBr6Jk4iwRw/rMIn6khAAEIFDgBBIACPwBsHwIQgEA2CSAAZJM+c2eLAAJAtsgzLwQgAAEIIABwBiAAAQhAIGsEEACyhp6Js0gAASCL8JkaAhCAQIETQAAo8APA9iEAAQhkkwACQDbpM3e2CCAAZIs880IAAhCAAAIAZwACEIAABLJKABEgq/iZPMMEcP4zDJzpIAABCECgGwEEAA4EBCAAAQhklQACQFbxM3mGCSAAZBg400EAAhCAAAIAZwACEIAABMJDAAEgPLZgJekngACQfsbMAAEIQAAC7gSIAOB0QAACEIBAVgkgAGQVP5NnmAACQIaBMx0EIAABCBABwBmAAAQgAIFwEUAECJc9WE16COD8p4cro0IAAhCAQHACRAAEZ0VPCEAAAhBIEwEEgDSBZdhQEUAACJU5WAwEIACBgiSAAFCQZmfTEIAABMJFAAEgXPZgNekhgACQHq6MCgEIQAACwQkgAARnRU8IQAACEEgjAUSANMJl6KwTwPnPuglYAAQgAAEIKAEEAI4BBCAAAQiEggACQCjMwCLSRAABIE1gGRYCEIAABBIigACQEC46QwACEIBAugggAKSLLOOGgQACQBiswBogAAEIQAABgDMAAQhAAAKhIYAIEBpTsJAUEsD5TyFMhoIABCAAgaQIIAAkhY+PIQABCEAglQQQAFJJk7HCQgABICyWYB0QgAAEIIAAwBmAAAQgAIHQEEAACI0pWEgKCSAApBAmQ0EAAhCAQFIEEACSwsfHEIAABCCQagKIAKkmynjZJIDzn036zA0BCEAAAvEEEAA4ExCAAAQgECoCCAChMgeLSZIAAkCSAPkcAhCAAARSSgABIKU4GQwCEIAABFJBABEgFRQZI9sEcP6zbQHmhwAEIACBeAIIAJwJCEAAAhAIHQEEgNCZhAX1ggACQC+g8QkEIAABCKSVAAJAWvEyOAQgAAEI9JYAIkBvyfFdGAjg/IfBCqwBAhCAAATiCSAAcCYgAAEIQCCUBBAAQmkWFhWQAAJAQFB0gwAEIACBjBJAAMgobiaDAAQgAIFECCACJEKLvmEhgPMfFkuwDghAAAIQiCeAAMCZgAAEIACB0BJAAAitaViYBwEEAI4HBCAAAQiElQACQFgtw7ogAAEIQEAQADgEuUgAASAXrcaaIQABCBQGAQSAwrAzu4QABCCQswQQAXLWdAW5cJz/gjQ7m4YABCCQMwQQAHLGVCwUAhCAQOESQAQoXNvn0s5x/nPJWqwVAhCAQGESQAAoTLuzawhAAAI5RQABIKfMVbCLRQAoWNOzcQhAAAI5QwABIGdMxUIhAAEIFDYBRIDCtn/Yd4/zH3YLsT4IQAACEDACCACcAwhAAAIQyBkCiAA5Y6qCWijOf0GZm81CAAIQyGkCCAA5bT4WDwEIQKCwCCAAFJa9c2G3OP+5YCXWCAEIQAACUQIIAJwFCEAAAhDIKQKIADllrrxfLAJA3puYDUIAAhDIKwIIAHllTjYDAQhAoDAIIAIUhp3Dvkuc/7BbiPVBAAIQgEA8AQQAzgQEIAABCOQcAQSAnDNZXi4YASAvzcqmIAABCOQ1AQSAvDYvm4MABCCQvwQQAfLXtrmwM5z/XLASa4QABCAAASIAOAMQgAAEIJA3BBAB8saUObURnP+cMheLhQAEIACBGAJEAHAcIAABCEAgpwkgAuS0+XJu8Tj/OWcyFgwBCEAAAggAnAEIQAACEMgXAggA+WLJ3NgHAkBu2IlVQgACEICAMwEiADgZEIAABCCQ8wQQAXLehDmxAZz/nDATi4QABCAAAQ8CCAAcDwhAAAIQyAsCiAB5YcbQbgLnP7SmYWEQgAAEIJAAAQSABGDRFQIQgAAEwk0AESDc9snV1eH856rlWDcEIAABCMQTQADgTEAAAhCAQN4QQADIG1OGaiMIAKEyB4uBAAQgAIEkCCAAJAGPTyEAAQhAIHwEEAHCZ5NcXhHOfy5bj7VDAAIQgAARAJwBCEAAAhDIewKIAHlv4oxsEOc/I5iZBAIQgAAEMkiACIAMwmYqCEAAAhDIHAFEgMyxzseZcP7z0arsCQIQgAAEEAA4AxCAAAQgkLcEEAHy1rRp3RjOf1rxMjgEIAABCGSRAAJAFuEzNQQgAAEIpJ8AIkD6GefTDDj/+WRN9gIBCEAAAvEEEAA4ExCAAAQgkNcEEADy2rwp3xwCQMqRMiAEIAABCISIAAJAiIzBUiAAAQhAID0EEAHSwzXfRsX5zzeLsh8IQAACECACgDMAAQhAAAIFSQARoCDNHnjTOP+BUdERAhCAAARymAARADlsPJYOAQhAAAKJEUAESIxXofTG+S8US7NPCEAAAhBAAOAMQAACEIBAwRFACCg4kztuGMefcwABCEAAAoVGAAGg0CzOfiEAAQhAIEIAEaCwDwLOf2Hbn91DAAIQKFQCCACFann2DQEIQAACiAAFegZw/gvU8GwbAhCAAAQEAYBDAAEIQAACBU+AaIDCOAI4/oVhZ3YJAQhAAALuBBAAOB0QgAAEIAABJYAIkN/HAOc/v+3L7iAAAQhAIBgBBIBgnOgFAQhAAAIFQAARID+NjPOfn3ZlVxCAAAQgkDgBBIDEmfEFBCAAAQjkOQGEgPwwMI5/ftiRXUAAAhCAQOoIIACkjiUjQQACEIBAHhFABMhtY+L857b9WD0EIAABCKSHAAJAergyKgQgAAEI5AEBRIDcNCLOf27ajVVDAAIQgED6CSAApJ8xM0AAAhCAQI4TQAjIDQPi+OeGnVglBCAAAQhkjwACQPbYMzMEIAABCOQQAUSAcBsL5z/c9mF1EIAABCAQDgIIAOGwA6uAAAQgAIEcIYAQEC5D4fiHyx6sBgIQgAAEwk0AASDc9mF1EIAABCAQUgIIAdk1DI5/dvkzOwQgAAEI5CYBBIDctBurhgAEIACBEBBABMiOEXD+s8OdWSEAAQhAIPcJIADkvg3ZAQQgAAEIZJEAIkBm4eP8Z5Y3s0EAAhCAQH4RQADIL3uyGwhAAAIQyBIBhID0gsfxTy9fRocABCAAgcIggABQGHZmlxCAAAQgkCECCAGpBY3jn1qejAYBCEAAAoVNAAGgsO3P7iEAAQhAIE0EEAKSA4vjnxw/voYABCAAAQg4EUAA4FxAAAIQgAAE0kwAMSAYYJz+YJzoBQEIQAACEOgtAQSA3pLjOwhAAAIQgECCBBACnIHh+Cd4kOgOAQhAAAIQ6CUBBIBeguMzCEAAAhCAQDIECl0MwOlP5vTwLQQgAAEIQKB3BBAAeseNryAAAQhAAAIpI1AoYgBOf8qODANBAAIQgAAEekUAAaBX2PgIAhCAAAQgkD4C+SII4PCn74wwMgQgAAEIQKA3BBAAekONbyAAAQhAAAIZJJArggAOfwYPBVNBAAIQgAAEekEAAaAX0PgEAhCAAAQgEAYC2RIGcPTDYH3WAAEIQAACEEicAAJA4sz4AgIQgAAEIJBzBPzEApz6nDMpC4YABCAAAQgkTAABIGFkfAABCEAAAhCAAAQgAAEIQAACEMg9AggAuWczVgwBCEAAAhCAAAQgAAEIQAACEEiYAAJAwsj4AAIQgAAEIAABCEAAAhCAAAQgkHsEEAByz2asGAIQgAAEIAABCEAAAhCAAAQgkDABBICEkfEBBCAAAQhAAAIQgAAEIAABCEAg9wggAOSezVgxBCAAAQhAAAIQgAAEIAABCEAgYQIIAAkj4wMIQAACEIAABCAAAQhAAAIQgEDuEUAAyD2bsWIIQAACEIAABCAAAQhAAAIQgEDCBBAAEkbGBxCAAAQgAAEIQAACEIAABCAAgdwjgACQezZjxRCAAAQgAAEIQAACEIAABCAAgYQJIAAkjIwPIAABCEAgEwQ+reuQOQub5NW36+WtOQ2yfmO7rFnfvnXqkmKRoYPKZMzIcjlwrxr57L61MmRgqfTpk4nVMQcEIAABCEAAAhDIPQIIALlnM1YMAQhAQFauXJmXFBqbN8tzr7fKP19qkaUrOhLe49iRxXLqMVUyaWwJQkDC9PgAAokRGDZsWGIf0BsCEIAABLJOAAEg6yZgARCAAAS6E8hX597LznUNnfLXp1vkieeapaUtuRNRVCTyhX3L5JSjq6SminCA5GjyNQSSI4BIkBw/voYABCCQagIIAKkmyngQgAAEEiRQiA5/FFFnp8jTr7bI3X9rkoamzQmS8+6+966lcvYJ1dK/FhEgpWAZDAJJEEAQSAIen0IAAhBIAQEEgBRAZAgIQAACiRAoZIc/ltO6jZ1yy0ON8sasJK/8PeAfvHep/PT4aikvQwRI5IzSFwKZIoAgkCnSzAMBCECgiwACACcBAhCAQAYI4PR3h7x4WYdcc2e9rFitIQBpbPYc4MzjquVLB5SlcRaGhgAEUkEAMSAVFBkDAhCAgDcBBABOCAQgAIE0EsDx7wn3nbltct2dDbKpIVjIvznxw4cUy+RxxTJ4u2LZYVCRLPqoQ+YtaZd5i9ul3SdXoCUGnH5GrfTjKUAaTzpDQyB1BBACUseSkSAAAQjEE0AA4ExAAAIQSDEBnH53oLMXtst1dzWIhf/7tQF9i+SYr1TI5/ctldpqVQEcmo1z51+b5MUZra7DmYBwwcnVcuCeRAH4MefvEAgbAcSAsFmE9UAAArlOAAEg1y3I+iEAgdAQwPH3NsUHGvY//dZ6X+e/pFjkqEMr5OivVOrbfX/zWvLA6+9u8Mwl8I3Pl8sPv1XlPxg9IACBUBJACAilWVgUBCCQgwQQAHLQaCwZAhAIFwEcf397bKrfLJfdUi8LlrZ7dh4+pEjOP6lGxmjYfiJt5vw2ufyWBmltc35WsOfEUrno1GqprCAZYCJc6QuBsBFACAibRVgPBCCQawQQAHLNYqwXAhAIDQEc/2CmsDf69zzaKI890+L5wegRxXLJj2pkyEDncH+vj+0pwIU31MnKT5yfFoxQYeGq/1cr9qyABgEI5D4BhIDctyE7gAAEskMAASA73JkVAhDIYQI4/okZb9aCdrnst3XS4lHtb2D/Ipn24xqxhH29aRs2qQDw6zpZ7lJVAAGgN1T5BgLhJ4AQEH4bsUIIQCBcBBAAwmUPVgMBCIScAM5/Ygaqa+iUK29vEEv+59bKS0XOP6VG9t1N/0MvGwJAL8HxGQTygAAiQB4YkS1AAAIZI4AAkDHUTAQBCOQyARz/3lnv36+1yk0PNEinR9L/ozXT//GHV0qfJJ7n8wSgd/bhKwjkEwGEgHyyJnuBAATSRQABIF1kGRcCEMgLAjj+vTdjkMR/o4cXy6Wn18j2A5J7m79YKwxcfGOd1DWQBLD3FuNLCOQHAYSA/LAju4AABNJDAAEgPVwZFQIQyAMCOP/JGfHVd1rl6ju8b//PPK5KDp1antxE+vUbs1q1xGCD6zj/9dlyOe3bVUlFGSS9SAaAAAQyRgARIGOomQgCEMgxAggAOWYwlgsBCKSfAI5/8oxbWjfL9fc0iokAbs0S/k0/o1b61SYR+79l8MefbZbfP9LkOFWRBhdccHK1HLhnWfIbYwQIQCCnCCAE5JS5WCwEIJABAggAGYDMFBCAQG4QwPFPnZ0WL2uXS26sl00uIfk20wn/XSlHH1aRkkn/98UWufWPjY5j7TyqRC7TZwZ9a5IXGlKyWAaBAAQyTgAhIOPImRACEAgpAQSAkBqGZUEAApklgPOfWt5eN/I2U3VVH7nizBoZv1NJSiZesqJDSw3WiyUDjG2pqDCQkgUyCAQgkHUCiABZNwELgAAEQkAAASAERmAJEIBAdgng/KeWf3PL5sjb/xmz21wHnjy+RH7+o5qIEJCqNveDdvnDX5pk0UddJQfH7VgipxxVKRPHpkZkSNU6GQcCEMgeAUSA7LFnZghAIBwEEADCYQdWAQEIZIkAzn/qwX+yrlMu+k2drFrrXvvvqEMr5PtHVqZ+ckaEAAQg4EMAEYAjAgEIFDIBBIBCtj57h0CBE8D5T88BmDmvXX5+c510uvv/Mu3H1bLvbiTlS48FGBUCEPAjgAjgR4i/QwAC+UoAASBfLcu+IAABTwI4/+k7IH7v//tW6/v/s2pkzEhC89NnBUaGAAT8CCAC+BHi7xCAQD4SQADIR6uyJwhAAOc/i2fgloca5J8vuZf/GzGkSK76f7UyoK/W58ty27xZZP6SDvnbv5tl5rw2aWjaLCXFIkd+uUKO/Xpl5D87tcbmzfLc663yzH9axSoedOo4w4cUy3HfqJADppSJlR5MpLW2bZb3FrTLi2+2yuyF7bJWkxlaBIXNP2JosRy0V6kcdlB5YGYtiv/pV1vEqiOsWN0RGWvwdkVy9gnVstvO7sKLJVH8y9PN8qzuK8rCyiee/t0qqa70z9ewYnWn3P94o7wzt33r918+sFxO+p9KqSh3/t7W9sasNnnoySZZqskc7f8e2L9Ifnp8lew5sTQRjFv7rt3QKa+/1yavvN0qH37cIZ/WddnVby29mszjIyuHaet47JmWyDlp7xCxxJSWl+K4b1TJLqOLpY8/1m4zZJOx/V4+XtMhz7/ZFinxuXxVR2RP0XN62NRyOeSAMqmq8N5Ub3539s0HyzrkL/9q2nq+7Ex+cf8y+dZXK6W/TznRuoZOef6NNvnfl7p+E9ZGDS+WM08YLgfvU5uwHVJ9VhgPAhCAQKYIIABkijTzQAACoSDAzX96zRAkAaA5dRedWi2VPk5CelcqYg6FOch/eKQx4sTEtl1GFctlP6mR2urunrw5dE+/0ioPPNEUcXDjmzn+Zx5XLV9SJyhIi4z3aqs89I8mqfMomWhjmeP4/SOr5KsHl0lJibuDZTa47q6GiOMZ3+zb079b7bg0c/6n31ofcbJiW9CIjbfmtMm1dzb04OL3/b9fa5WbHmjo8WTEa61ubM05vvWPDTJLRRSnJyhlpX3k0tOrZcouvRMWgtg02sfOx033N8or6ig7NbPnhT+skX12Db6WbDI2AeP3jzRFBCqvNmhAkfzsB9Wy6zhnoak3vzs7m7c81BgRipzawXuXqmBULeVlPX8Xfr9Zs8OvLtpJpu5Vk4h56QsBCEAgZwkgAOSs6Vg4BCCQKAGc/0SJJd5/U32nXPrbBln4obuTsM/kUrng5GrXG8bLp90AACAASURBVOHEZ+3dF8vVWfz5jXWyRm+L49u+u5XK+SfXqEOx7S8b9Rb5pvsbXJ2QaM+g+7NbSHOY4x1ur92YwHDKUVXy9c+Xu95Y2s2sVWFwcoC/od/98FtVjlM8/UqLOuKNPf62/YA+cuVZtZEIB7dmzu6Vv6uPRDHEN7uZvfKntbLTsJ7f2838NM0X4cQgkUSRFvHwR40geOyZ5h5iTvx69plcIuakzl/aJXTsPalUIwPKZNhg9/315oQ9+UKL3P5wo2cujC/uVyZnfq/aNdIkdt5sMTYH+pF/NevNuz/b6HotgmPaj2tk7MieTBP93ZngYIJWfInPWDZuZyzob9bscPX54wPZoTdngW8gAAEIhIkAAkCYrMFaIACBtBHA+U8b2m4Db9jUKRf+uk7sX/LdWm9udtOxeq9cBfHO55r1nXLVHxpkwVLv209bZ5AnDkGcGrc9243lZT+pdQzlt6cE19/ToKHvzjel9gTgEA2Zjm9e343fqUQu/0m19K1xf9dg+5l2c73YOPHNq+Sj13dua40f3wSc6+9u8L2Z9jpD5qhOP6NW+vmEkQc9h/YE4fJb6mWJPmnwakHFIhsjG4z9ohi89uZ2K5/I7+6NWa1q20bHaJvYuU0Y+4Xab8qEbVEHJrD98vcN8uFKbxvYOFE7jBk9PKiJ6QcBCEAgZwkgAOSs6Vg4BCAQlADOf1BSyfezf+m+WG/V127o6QhGRw+DAGC3mtff0xh5x+zUYqsUmBNkDqZb+HH8934CgN12W6i9142mnyUO1Xf1P9Z3+fE5CrxKMHqF4nvZLcgt9T2PNkVyBzi1//psuZz27SrHiAW37yxUf/oZNWLigVdLxMnzGsfvmYKfPeL//vJbXVEYfi0RASDTjO3cWwSD5YPoTXNimsjvLpHfiT0n+sWZNTJhdNd5McFu+m0qwCz3d/6tf6wdSAzYG2vzDQQgkEsEEAByyVqsFQIQSJgAzn/CyJL6wN4JX3JjvWzyeM8eBgHAy1GODXlvb98sdz3aLHZrGbR55ThI1DFxm3PYYE2keHZtJFlebPNyPL1u4r2+swR+R36pwnX7DY2b5Rca/u/2Ntyeexy0d8+oA6/vhm5fJL/UZwODB7pHHaSKpW3MjWdQm8f283NyY/sGFQAyzdje6f/jec2P8RfvJwx+fOJtH/R3l6htY8WGRAU720P8kx9EAD/L8ncIQCCXCSAA5LL1WDsEIOBJAOc/8wckVwSAGZqwzm7hnd7JR50ySyjWGydoqmbsP+f71WK32LHNEg3e82hjJCO8W7Os5lM16/7YHYvl/Q/aI1ns4xMU2rdOt6vmtN32p8ZIYkOn5vb+38a/VROsWdWA+OYUWh3fx8vmXu//LU/EJTfVizm38c1LrLC+QZ08i8b4rlZz2ENDwy0qxaJTnJItBnnmEPTX5LWv+DGCCgCZZjx3cbtcpk8YnGwT3YNVlfjcZ8oikR1PaWZ9J9Hv1KMr5fAvbhOPgvzuLKrl5gcbIxU2grZo1E3/2iK57/EmeeSp4IKdzeEkSiICBKVPPwhAINcIIADkmsVYLwQgEIgAzn8gTCnvlCsCwJ/+2SwPqKPg1KLv/xMJQY4dxy15nR+bvTUb/JnHVW291TeH/vHnmrVKQc91OgkAvb0l/kTDpS9Rx3jlJz3zNgS5iTdH7YZ7ncPdvRx5Syx372PONvB6NmBcHn6qScsNujt55kR+7/DKSLLEaGZ4r3W6iTaJ/kBsbXfrc4i//V8wBzSoAJBJxhbB8Jv7GuSlt5zzSBgTE5O+f2TlVrZu7/rjBYAgv7uX9PmEJf1zEufc7BG9wbccHZf9tk5a3JfuOET8OqOdEAES/QXQHwIQyAUCCAC5YCXWCAEIJEQA5z8hXCntbAm3Lv5NnVj2bbcW1OlJ6cJiBvNLlGfv/61MnJ8T5LY+p+R1fo7h6BHFMu20Ghmkt6qxzU00cBIAvNjXVndl8h/jkJXdq2qAX8lGv6iDww4ql59oroL4WvdeGe1t/14JAP2EFEuSeO5JNbLf7qXd5r39z43yhIa1O7XjVCz49lfdnzkEPYteYorTGEHyK2Sa8cz5bZrAsMExoaPtwSm5n5tAEWvHIL+7MSM04WSA5InxLE10O/orFZGqGlYqMZHmF+WCCJAITfpCAAK5QAABIBesxBohAIHABHD+A6NKS8cgVQCsHJy9705VxvVEN2Kl5y5SkcIpO3g0ZH31ug65+g+N3Zwgcywt8d7A/sVy5e310tTcU+SIT0YWXZuXY2gOyLlaN/1gh3fyizVhoFPYutObdcuYPv1W55t4N+Ze4f+2dr9SfH5RBz/+TpXYbX588wqTd2NoY1hOBq/wcLcyiWYrywj/zlxn59AtT0GiZ8utlKLbOEHyYWSSsd95SOTpSbwdg/zuLNFmfFSIRcbYDf2D/2iWF2c4Pwsw+zXrn256oHvkgOXI+OnxVbJ+Y6fccF/PEpdmF69nKlG7IQIk+kugPwQgEGYCCABhtg5rgwAEEiaAAJAwspR+4Oes2GSpzrie6Aa8bsrtLfj56kzcdH9Dt5r25lieeVy1fOmAMvG6gXYLmfd6++xVgs4tTN4pZN0rvNotxH3Zqo5I0ka3igSx1RCcOHsldXPL5O8XDeGVkM/vfb1b6TmvdXpFRyRytvyiGpzGCiIAZJLx+k87VXCql2UfO2fPd6o+sam+Uy79bYOYbWLb7juXyMU/qhHLa2HN73f3k2Or5Jo76rs9RYmNjLnloQb550s9BQCznwloDzzR3K1Mpwl2559SE0nwZ1EBl/623tGcQfI/IAAk8kugLwQgEHYCCABhtxDrgwAEAhPA+Q+MKm0d7QbRnOdnX/dO4BW0xns6FupVT92cBXOWb7y/e/Zzu8W2W8iSkj4yc167/PzmOsc3ym4h814l3Nxu2d1yEJgYYTeeB2qywGjz4+42h9c7/NhqCG52mLdEWWgiP6doCLfv7SZ4mvKz/Tk1N7HCTzioruojV2gpOHPo4puXzf3KNgY9gxaBER81Yt+aA9ymvrGFwMe3IAJAJhl7cbJzN+3HNbKP3sjHNqebfXO+L/xh975+v7spmqgxNt9F/BhuAoBFt1gywgeeaOr2mzzFEhB+oSLyDMSrykWQZxi2X0SAoL8E+kEAAmEngAAQdguxPghAIBABnP9AmDLS6dF/N8udf3VO7hZdgDmv53y/amsSsYwsbMskXreB5gxYKLG9i4+2HQYVyxVn1ciQLSXpvBKyOWXab9Gh7GbTwpudWnz4uTm6b73fJr++u8Exs7q9bbcbz4rybVUG/ELcnQQXP0fcLxO/7cXr2YHbzapfmLzbe/ze3E5HebslqbO/x5eA681Z9Cr9N3WvMpm/pC1ShSC+Bck9kEnGVkHi1j86h8q7CTp2Xl9+u02/a4hUWLDqAKceU9UjB4PX7+4gFd021W/uFnVzyP5lcoZGBZjo5vUbskgDS/o3X8WoaLOze/EPq6W2uiunhld0jF+Zy1ibIQL05tfBNxCAQNgIIACEzSKsBwIQSJgAzn/CyNL6gddNX3Rir9vatC5OB/dzBudo+b3Y8mfxGcK9bvOd3pK7hUhH93n5T2rE3jmbI2Uh+fYG+s3ZbY4RBvam+TLtP3q4prmPaV65F9xC8f2yrbsl8Iud14ul001+XUOn5k9oEDsjbs3t2UFvbqdtDr/oCLfyiPat2cTW3KEFEorVlzSHMj6hofWbtcA5+7y9gz9Rs+VbxYkgZfKcmGSSsVeixGQjJbz2YQ77gqUdW6Mk4v/54CVwjdLfglWwiEZY2Hm/4JQqFXa6ImS87O/22/D6ZxAiQLr/Cc34EIBAugkgAKSbMONDAAJpJ4AAkHbECU3gd7McHSz2hi+hCZLs7OWIxA8d/z7f6ybS7S25l3Nu35x8VKWsXrdZnn+jVR0Z57B4W9egAUXy89OqNZN/zxD3Fau7kgU63TI7JTkL4ogHeabhJYY4OdZ+ooPXe3yvyBKvcoV+AozbPi0B4436nCX2qcIRXyyXE7+pt9Ix+otXYkK7nf7u1yvll5o0srcCQCYZu4XZ2/lLtnpHIr+7+FwDQZKLRn+78ev0sn+QZy4W3TFDBTnRgJv99InQjjsOT/KfQHwOAQhAILsEEACyy5/ZIQCBJAng/CcJME2fe70tj05pt2/nnVQt+0/p/qY4TUvaOqyXkxM/95nHVcmhU7dlsfdyRNyS1yXivLjt3d5H//T46ogI4NQsMeGFN9SLJaKLb043t/9+rbVHxvTY74LejHqxjI+csBDvy7TEm9Vqd2tu1QrsJv63DzXKv152LuPn5Zx6JZ9zKwHnln9hxx2K5dfn13Z7fjF3sd7+675io0ai+zvhvytl70mljpUcrI9b/flYPtfrU5DnVBxyaqlkbOOnUwAI+ruzs3fp6V2lOKMtSHlR6xt/+2//nde3fs9czPk3AcbKR9pZMbHoC/uWkQ8g3f+QZnwIQCCtBBAA0oqXwSEAgXQSwPlPJ93kxvbLLh8d3ULaLbGY3bRnqgV1RMyhv+Ks2sib5mhzK8tnf3dzQpMRAMx5//6RFs5cGnFA3Nr/vdKiDn2j9HT/JZIU7/KfVEvfmq4B1mzolMs0I7pTGcTo+F436rFr8GIZe7NuDvzjzzV3S/LmtBe39/jNLVbGr17eft9ZPPBKpueVAM6pIoXXe/7t9bzedmlfsdB+a163/3a2LXeEZfF3y0DvJwCsWd8pZ/5yU+RtvVNLJWMb/7cPNshTLzuLDck+AfjFbfXy+nvOeTBi9xZfPcD+FuRZkfVz+tYraafXMxez7V2PNkeeDEVb7DnjKUCm/onNPBCAQKoJIACkmijjQQACGSOAAJAx1AlPZA7fffru+ZGntv3Ls9sgdqt9kSbscsrenvDEHh906jvuRR+1y7V3Nsiqtfp/+LRvfrki8n479s23V0I2NyfUbobPu77O0+GOXYqFl+86rkSOOqwicgvq5fgbZwurv0mrFjTpbeW2tIDbRoy9VTen5vePNIkle/NqQZw9c8rt2cH8Jc7PFn78nSqx6gnWLAHiNX+ojyRr82puDOv1Hf7Z19TJx2uc7eb2nfG57U+Nrvt12qdXqcF+NX3ktz/vKwP6dokpbm//7W/RMPY5mu/ArWqEV/4Bi+a4VpNHzpjT7ph3wOZIJWM7Gz+7tk4WuVRnSKZ85ztz22T6rfWRagh+zaImjtazH9u8fnex/eIjduxvXk8P3JIw2rn5h976/+Ev3auBxJ8zRAA/a/J3CEAgjAQQAMJoFdYEAQj4EsD590WU9Q5Bbpqji7SSX8frv/h/5aDylFYGsH+RX7uxU556qUUs7D1S797+S6dMbjHE3JIUer1Dd3MmXpvZqs5voyYjc77FtWmtVNyUCaVieREsLDlaO93LiI3Nm+Xuv2lY/Cut0qE+uNuWbC/TTtPEgSOKt/Y3McSr+QkAdktuLKz2uluzigo//m5VJDv7r+9p7GLv05xuxM1cj/6fVpbQUGwngcOGdBMAVuvt+yVa1/7jNc4ihVOlAq8qD2OU4bU/63oCYAx+c1+DCjA9VY3Y82PPM2wNTjkA3ErQRW+f//6MVdPo42rbVDI2h/f2R7QCgPsxFScH28ukto9/vtSqYfSNEV5+v7to1MTIod0jgoLkD3CLWvGKUokVUKL7iIpqN6pt4wWr+HKaCAB+v2j+DgEIhJEAAkAYrcKaIAABTwI4/7lzQILe/EZ3ZI6nJU3bb/cyFQJ6t09zOlZpUr0XZ7Q6J9YLIAC4hfN7ORNO5cTs5vM6jTj4tL5TfR8391Uktma5367NkXrt3bZIqUV7XmAtwJZ6DGsJ9yyrvVPiQbvtnX5mrYzbsefTDBN2zPF9V/fm5Zy67cOcPBMvLLN7fIsXAGxf//dqi/zuT+aMeTvCZ36vukdyvvgQ7vj5nOx8258b5Ul1hp3aQXuWygWn1kT+9J+ZbZFokmj2+dj+sQkuvQQAJwHCzu+jz7TI/RpB0xERjdz3nUrGVgGgeYuW4XZS40tiep3VFas75WZ9UrC14kOAQ+pWHtSrjF90DU5iil8JzvgEkF7Ov0Xi2HOlfbRiR2xDBPD7JxZ/hwAEwkYAASBsFmE9EICALwEEAF9EoengFkrrt0ALg58wpkSm7lkmkzQc3t5eV1dKpCZ4tNktdr2G1zc0dcpHH3dGbprfndcu5nBZ6S/X1uVTeTanm2g/Z+JznymTs4/vqltua3tBBYjfPhC9RdysF6vqyLnMas7F4V8oj4gfVVvel8d3teoKJmo8rM8qoo5/bJ8A/lW3Ic353K5fH9932Vai0JI1Vuqt92vvtmqiuMbIbXZkPhvRh2X8Pr6qzwJe0WcLTjfisQzNEX7i+VYti9jYFTqu87hNFS9YBD13lt/hl2fXit0e2zfmrF5+S500Oz+Dl2iUh73Nn65v2pcs73nQ4kPlLQfARb+pc3x2Ep8I087NE89rtIOKO/afM8k48ptRBpGT6iFWDVeR7mcn1kTEofhutl4ryffYM80R4abb77CXvzs7P0HydjiV4LRnKlff0dCVxd+hxT7zMWHNoiBMeHH658d+u5fKuT+o7pYAMjokIoDfP9H5OwQgECYCCABhsgZrgQAEfAng/Psi6nWH1k/b5dP3G+STVzfK2tc3SdPqFqlbZCHIXa24okhqx1VKvwnVMvig/jLk4P5SOUTfePs4gE7JtHq9yBR8uFm9FC8HxxK8/eLMGpkwunu5PT9nwpz4z+5TJhYm/vLbbd2y3ZtjZK6V17zWIyp8WKm/UcOL5NNNm2WFlga0t+YWzu7Wgo4f+72FM/er7RNxNr2aRWWce1KN/PXp5ogA0a0FcOpi+1vZtZP/p0p+p7fNG1XQiG/G8DOTSyPsTUBZumKbg+03lT2bMP721MEiJGbOb4s40X5tjCagtNvjd+e1RZIM2q27m53secaRX6qQvyiLuR84P2j/3uEVcsxXtuWO8CtDaILBsd/Q35XmF7Bs/2+qs9pt3X4bj9tgUowTEHWGDS7WHBXF0l/zIRh7s5XXOe3t78625ycAuJXz8/vN2u/tyweWyw6DiuRpTaS5XKMWnJqdKXtGMygmIWhsPwQAv18Zf4cABMJEAAEgTNZgLRCAgCcBnP/UH5D2xg5Z/uRaWfLHVRGnP9E2aGo/2f2i0bLdlFpPIcBEgD/9b7M8/K/mQE5ZoutIpL+fP+UUlm3j+5Wi81tD5DbXcsd5vLH2G8Pt710CgO8T662fR9+oW1TDtJvrHcPYo53NKS8q6hPJeB/f/FjG97fEeMd+oyIyp1cVAq99+qRvcPzUaw899uT/VN3VTNFoidgcDnabfNP9DfLs6y5hBT5GzzRjO5/GqzPF59RvH26/O8PjJwC4PdnxEwCC/N4s4uHCU2pUkPOuVIIIEIQmfSAAgTAQQAAIgxVYAwQgEIgAAkAgTIE6tW1ql0X3rJQFt6+Q1o0BUnN7jFqkdbvHnjBMdv3ZjlJa2/3WPPaz6PtaCyF3qlcfaOGp6GRhzh7h5Ja5/rRvVznmKwvyFtltidv1K5KD9iqTf7yQehGkVhP97Tq+VN+lB3Myo2/UGzWHn9WwX7C0d2egQgNAilUcCGJPEx0uO72r5OP19zTIKxolkUiz82PPEJotmVyC7eivVEiVfnvv372jHWzYiJjSx+vBhvPkXiUtgySxc9vSnhNLZOnKTtnwqX84Q7KMbQ3m6B64R5n86Z9dzxBS1UrVf27f8qzBaUyv350fP7cEnDaP5TZ4wiWng9/egjr/Ng4CgB9N/g4BCISFAAJAWCzBOiAAAV8CCAC+iHw7bNZrvWV/XyMzpy+R5k+COYu+g27pMPKIQbLXleOkbIC7CGBdLRv83ZrR3cLJU+lgBFmnJb47eO8y+c97rbJ+o7Mj6fSWODp20Hrk8WuJOhIWTn/PY03y+HMtKdv7lAkl8tPjq2WjJgS85KZ6sbKDXs0c1ct+olUBttxoJpqoMTq2hcNbFvXH/t0iT+t7b7/234eUy/eP1BwJ6gh6Zdp3G8fmO1SrRNyyNa+C34xdf993t1I558TqSL4Ir4oA0dF68+7ebvzPObFK53LOXLlsVUdk7iCVEGJ39UWtCnGSPpm4V38vmWJs79ztOYJfAsVg9Lt6mahwnD5z+N2fG2TthsR/dzM1t4dbKUXLozD9jJpI9Qyn9uo7rZE8AIn+s8bGs3NjZUqDNkSAoKToBwEIZJMAAkA26TM3BCAQmADOf2BUrh2b17TKe1cskQ//8knyg7mMMPZ7O8iUy8dIcbn3vzSbk/WB1hu3MnazNPFaov9ynsgGrMTgPuoEfk1v9ieNLZEOvYW8XsvSmWMQ34YNLpIrzqoVSw7n1LxKv7mtyd6ln3pMlfTX9/bWupVGS+wSvNsUVov+R9+ulAOmlEVCto3pfZrA7BFNEujWjMX5Gs5sTnG02XfvzW+P1DyPfXPvNkb8vPZu+uc31olVB3Bru4wqlot+WCMmPlhbq30v18iDJTFv/N2+tb0d8cVydSCrpEyX7VSf3e3bnUeVaPi2OnFb7BlU7LA9GpeNdf5X4LYnc5rdHFBbWxDbxO7BRJKjDquQo/V/ysv6RN6mZ4pxtPqGndOH/9UiD2skgGdSTY8fowkj5vgfOrVLGOnt784SYE67uS7yz4z4ZhEl08+ojeSzcGp1DZ1y5e0x1Qg81mt/svNm5UhNeEm0EgkCgA9c/gwBCISCAAJAKMzAIiAAAT8CCAB+hLz//ul8zYR9zkJZ/05dcgP5/cuz3sbte/MuMvIbgwLPY87gy2+3yv++2OpYki7wQFs62r/ADx9SLPtr1m4rKzZak+nFVg+wbjPmtMlVt9f3qPMdn8DNaW7LAH/VHxp8w+ZNRDjpqG0OevxYVn7voSeb5WXNiJ+Ig2W3qcdoSLtlJTfnMLZZKP7tDzfKs//pKW6Y8//Db1VFkp7Fv6O3snx//mez/F2zt7utJZrk8MQjK7c68tG5o+UOnTL7m2NsDnLU+Y9+88asVrn+bu/nILZXe45hwk10zSYW2W343X9rcn16EF3ryUdtE15s3mhZQQsLj6/xHnX+TLCx71as7pBf3dXgKmzYHHtOLJWfHFsV6JbYbHPT/Y3yioPwFGtD43XGsdV6hruLUJlkHF2P8Zq/pEPuVKHOLemh02/Ezr4lSzzkgLJuVS2S+d39+7VWuUmjP2LFQrPBD1Vc+9rn9C2KRzNh66o/1KtNvQUdp/OW6D9/EAESJUZ/CEAg0wQQADJNnPkgAIGECeD8J4ys2wdrXv9U3jhzvjQu9w/TjjhB6sT3371GBu/fTyqHlUvViPJIdYD179bL6hc2SEez979EW2LAA26fKOUDutfLDrILS9plpdUs1H7u4vZIBnwL3bYbwNhmN6SDtiuO3AiP36k4csO7s5a1s2zddtMe7/DHz22Ozevvtcld6kSaI27O6Te0DN83Pl/ew6l2WrdFAliW+qdeat1adtDWZOXkdtulVL6kodt2M+m3DhvbHEPb7ysqgszTUobrVBCJOqfm4FgJRHNMLMHcvur02//tlQjPHCS76X7oyabIjb69vbYIiOMPr+rhVBoHcyxvuLfRsbRgdO9BHCOrUvDgP5rk9ZltkT1Zlvj/+XK5fH7fMlem5pDd93ijzND12p6jDG2vX9ivPFJRwRg4NSuF+K+XW9QObRFn3fZtt8C7qQN91GGVEf5unOLnHTKwSPafolEi6kjauqPN5rCIg+c1O3+0CkO07399tkL7etsift12buzcPfZMy9ZzY8KMzWmJ7L50gM3vPmamGUfXb+dkrT7deUPXbud0hZb6i33OYL+f4bruAzR3wN67lmhWfWf2yfzuLCLhX690lcG0uW1OE8IO0+iCIL8zE7meURHhf19q2XpeYtlP1fwcXuctyD+/rA8CQFBS9IMABLJFAAEgW+SZFwIQCEwAASAwqh4d1729Sd44a4HUL/ZPflYzulImnjFShn91oJT2dX5Pa88I5lz/oSy+f5XrokxAmHr3JBn6he16v3C+TDsBE1b+8EhjpPSc1xMMK5F3+nctHNqn3mPaV8wEEAg/AQSA8NuIFUKg0AkgABT6CWD/EAg5AZz/3hvIwv5fPXmur/NfXFEku567k2by30FKKr1LXdlq2hs65O2LFnnmEph41kiZfN6o3i+eL9NGwG5hLeLg15qJ3+vdfnQBZ59QLVY1gAYBCAQjgAgQjBO9IACB7BBAAMgOd2aFAAQCEkAACAgqrlvLhjZ5/fT5kZB9r7bdnrWyz/Xjpd8u1QlNtG7GJnnx2NnSXt8zKZcNNPLw7XXcnaWkyl9QSGhiOidFwMKon3i+Ve59rDFQ3oHKij7yizNrZMJo78oOSS2KjyGQZwQQAPLMoGwHAnlGAAEgzwzKdiCQbwQQABK3aKc6efNuXiZzfvWh58eDDugn+960i1TpO/9EW/PaNnn5+NmyYWa946cD96qVqffuKuXbJZ4HING10D8YAQv5t+R3FvIftI3coViuPKtGtusXvBRa0LHpB4F8JoAIkM/WZW8QyG0CCAC5bT9WD4G8J4AAkLiJ1721SZ3zOdK6sd3145oxlXLgHRMTvvmPDtiyXpOBnTBH1r3tXFUAASBxu6Xzi42aRPGGexvkLa1+EN+s5N33NbO/JbqzhICxbepepXLO96s12SLv/9NpH8bOPwIIAPlnU3YEgXwhgACQL5ZkHxDIUwIIAIkZtm1Tu7x59gJZ8dQ61w/L+pdEsvQPPqh/YoPH9EYA6DW6jH9oN//X390gb87u6fxbybtTtYxaR8dmufCGOq2I0L3Cw6lHV8rhX6zI+JqZEAK5TgABINctyPohkL8EEADy17bsDAI5TwDnP3ETLntijbxxxnzpbOteNi92pN0uHCUTTh8pksSlLk8AErdNNr6wsnO/ua9BXnqru/NvpfW+d3ilHHlIeaSEmiUFnHZzvbTGnBve/2fDYsyZLwQQi/mAKwAAIABJREFUAPLFkuwDAvlHAAEg/2zKjiCQNwQQABIzZZDEf4P27yf73zZBKgYnl9XdKgy8dNxsaVrp/J6cJICJ2S5dvZ98oUVuf7ixW5k/c/5POapKvv75cumzRQS659Em+cvTzd2WMXZksUw/o1b61SahFKVrY4wLgZATQAAIuYFYHgQKmAACQAEbn61DIOwEEAASs9Cq59bLKye+73n7v/+tE2TkEYMSG9ih9ycvb5QXvjXLdZwJZ4yU3c4flVSUQdKLLPAB1m7olMtvqZclK7pXajh471L56fHVUl7W5di79fvmlyvkRM0NEBUJChwn24dAQgQQABLCRWcIQCCDBBAAMgibqSAAgeAEcP6Ds7KeHS2d8vZFi2Tpn1a7fjhoar/I2//yAcln5l/yp1Uy45yFjnMVacK4qXdPkqFf2C6xTdA7pQRefqtVrr6joduYlszv0tOrZcouXWdgs74Uefy5ZvnDI02e/VK6MAaDQIEQQAQoEEOzTQjkGAEEgBwzGMuFQKEQQABIzNKbFjZGQvIbl7e4frjXL8fJ2BN2SGxgl95L/7Ja3jxrgeNfh3xugOx3yy4pERpSstgCHcRK/j3xfPfzMGxwkVx1dq0M7N9V1u+DZR0y/dZ6Wbexe/K/3XcukYt/VCPVlYT/F+jxYdspIIAAkAKIDAEBCKScAAJAypEyIAQgkAoCCACJUfS6kbeRKoeWyUH37yr9J9UkNrBL77pFjfKyPjeoXxx3c5yCCgMpWWCBD9KiqRmuuaNe3pjVPflfdVUfmXZajUwcUxIpCWilATc1dE8YaVECF5xSJfvullyeiAI3AduHgCAAcAggAIEwEkAACKNVWBMECpwAzn9iB6CjqVNmnLtAPnp0jeuHww4bKPvetIuU1hQnNrhH7w3v1cusq5fKmlc3RnoNOrC/7HbBKBmwe2pEhpQttAAHchMAgqCIzxEQ5Bv6QAACPQkgAHAqIACBMBJAAAijVVgTBAqcAAJAYgeg8eMWeeWEObJxTvf33rGjTD5/J5l45o6JDUzvnCbg9ATAb0P2NOCyn9TI6OGpE4r85uTvEMhnAogA+Wxd9gaB3CSAAJCbdmPVEMhrAggAiZl37Rub5IVj3vPM/v+5P+8mgw/qn9jA9M5pAq++05UEsLP7837XPZVrXsDzT6nR0P/kk0TmNDgWD4EUEkAASCFMhoIABFJCAAEgJRgZBAIQSCUBBIDEaPq9/68aUS4HPzBZ+o6vSmxgeuc0geaWzXLdXQ3y+nvd8wA4bcqS/Z1zIu/+c9rgLD6UBBAAQmkWFgWBgiaAAFDQ5mfzEAgfgVQ5/5s7N8vqlzbKgttXyNrXP5WO5k6pGVMpY783VMYct4OUVPmEOGtetA2z62Xezcvk42fWb/1+51OGy6hvDZHi8q4s6r1qOnbjihZZ8dRaWf3iRtkwq16aP2mVMk2gN+mcnWTs8TtIUUnw7OuzfrlE5t2y3HUpA/eqlan37irl24XgZncL10X3rJRVz26I7Lu4okgmnb2j7PyjEc771m8+nd8gi+7+WFY+vS7yTcXgMhn93SGy88kjpGxAiacZ2ja1y4p/rpMPHvxYNmreAmvb79tPn0SMlMFTNSoiOOrItx2tnbJuxqbImGte+1QsIWJn2+bIPgZMqZERX9tedjxycGDe9R826d5Wysp/rZeGj5oje9v9ktGy0zcHd1tby/o2zfPwiXz09zWRfdic/SdVy47az86kk30tu7+JALMXtrsymjy+RM44tlqGD0niTPfqh8BHECgMAogAhWFndgmBXCGAAJArlmKdECgQAqkQADrbN8uiu1bIrF8udQyLH/u9HWTK5WNcnfj2pg6Ze+MyWfC75Y7f73/rBBl5xKDELaKO7PqZdfKeOuxrXvnU8XsTKQ7WbP01oyoDjR8kAeDIw7eXfa7f2V/0CDRjEp10/1Y+8O0LFkUEldg29AsDxLiW9u3uzDevaZX3rlgiH/7lE8eJvWzZ0dIpyx5bE0lUaKJBfDPB5cA7JsmgA/oF2lRkPHW+Z1+3VJpW9hwvdhAbe8q0MbLj/wz2FHOWPbFWeSyU1o3dHfT+u1ZHRJuqHcrFxCybd+b0JY77sHlNNNj72vEy7Evb9RA0Wlo3y/NvtMpjz6rotLoj8iTA3vrvNalEvnpwuYzbsUSK8P0DnQE6QaA3BBAAekONbyAAgXQRQABIF1nGhQAEekUgFQLAurc2ycvHz+nhVEUXVKuh8Afft6tU71jRY43tDR0y+5qlsvDOla7rH3PsUNnjirFSXBbca2rd0C6zf7VUljy4yvOtvk069vs7SHFpkax7t07K1CEe+sUBMvLwQY43vK2ftst/fjQ3Ekng1nY8cpDsc93OUlwZfL29Mp7PR/VLm+SVH7wvm+Y39ui501GDZe9rxukt+rbIjHVvb5I3zlrQo9Rg7McmlFh5w1oVTmKb8X73sg9chYNo33E/GCZTLh3jG3FhN/Nv/myBq3DjtPUiLae39zXjZdQxQxyjDJpWafJG5bFhZldUQmyLPtuoGV0ZiUKZe+NHvufGRIcDbp9Irod0HF7GhEASBBAAkoDHpxCAQMoJIACkHCkDQgACyRBIWgDQW+ZZ6sCb0+TWXN/E67eR9/Q/W+i5hUQdagtfn3HOQln/Tl2v0Yz69hDZ65fqIMc9PbCwcKsAsO5t97EnnD5CdrtodK/nTtWHXrkK4qsUfPLyRnn9jPmuN97RNZmT/bmHd9eQ/r5bl2nO+utnzpd1b27yXXoQWwYRItwmMqf8IBWbBu69bX3RvpsWNspLx82WxuUtjgLA1LsnRZ4FBHH+owP03aVKpt41KXAEiS8gOkAAAkkTQABIGiEDQAACKSSAAJBCmAwFAQgkTyBZAaBlXZu8fOIcWf+Wu0PsJgB4OWSxOwviNEb7J+M8xs7p9o7fnN2XNNqhTp1JtxYGAcDC59++aJEs/dNqx2XGVikwweTVk+d63vxHBynfvlQ+++Bk6T+5JvJfNa1ulddPnxd5mx+k+dkykbW4zTf+1OGy+8Wje0QZeJ23kppi2VGfmSx9eLXvzX/8vLuet5NMspKPCeY2CMKLPhCAQOIEEAASZ8YXEIBA+gggAKSPLSNDAAK9IJCsAGDJ2V48dra013e4zu4kAFjegPd+sUQW3rHCd9V+TmN0gFQ4j9Gx3N7xBxEtwiAANH6s4e4aqbBxTkMPvrFPMhJ14GNtac83TGRwyxfgZFinpwfRfomuxe3gWGLAg+6bLBUqVsS2ILbzPYwOHWw+iwKoHFrem8/5BgIQSDEBBIAUA2U4CEAgKQIIAEnh42MIQCDVBJIVAObe9JG+4f/Qc1lOAoBf3oDYAYMIAEGdx6GHDJBdNPv9wD37iq3hhW/Ncly7W96BIE5kGAQAu5F/8TuzHG+zozz7aDh/UBEmCmlrZMSAUq2EsExmXbU0oSPpxsYEIXtGMudX7mfJEu+N/O9BkUz89rxj6Z9X90huaItJNuLExrCnDsO/OlAGHzxA1r7xqSzX5IHxiRSjG3d6FpEQFDpDAAIpJYAAkFKcDAYBCCRJAAEgSYB8DgEIpI5Ass5/kIR4Tg6ZhafPvHSxfHD/x4E24ycABIkmMOdxr6vGybBDt5M+RV2x2l7iRfwb+ehCc0UAsMiKd5WxU4vubeW/18lrGvpv5e2CtugNvkUWeCV+dBtvn+vHy+hvD+3xZz+uVgViD60kUTGorOtbj/wRyQoAVhli39/sIiZ2RML6A+SqcNtXUK70gwAEUksAESC1PBkNAhDoPQEEgN6z40sIQCDFBJIVAOy9/Yvf8Q7/dxIAErn9t+/9qgBYArtXTnrf9RmCOXQH3D5Bb4673q1b62jukLfOdw9fn3rvJC3xNrAH8brFTfLy9+aIZdh3a36CRYrN2GO4jtZOefeSD2SxVkBwavb+v+/OVfKf0/Tt/n+Cvd2PjmPiwfiThsuMcxdGSuUl0lxvytXBfl8jSeZc63z7b2UD97tlglQO2eL8b5nUTTRIRgCws3LgHROl3y7V3bbm9aTCOk48a6RMPm9UIjjoCwEIpJEAAkAa4TI0BCCQEAEEgIRw0RkCEEgngWQFgCDh/7b+WIfM67Z+zPE7yKpn1/fI0u4VUt+2qV3ePHuBrHhqnSMqt1JtzWs1eeHxsx1LwsUnuosdOEgVgIGf6SuWUb5cw+Sz0Vo2aKWCE993zMofLeP3yUsbI+/3Y5vdsu92wSiZd+syWXy/s3hgwkhHU6e8oRUDYiMHzHHe51fjpUW5vnbqXMdtu5UQ9CrPZ6LBAeqQO4kxlvPBsvo3rWztNl9vcwB4lfWzPc84d4F89Kiz6BGGZx/ZOGvMCYGwEkAACKtlWBcECo8AAkDh2ZwdQyC0BJIRANzC/83JK+1X3M2xjhUANr5fH7lBb1rV3WkbNLWfjDthmKPz6OVcrXpufcTZdQtj3+3CUTLh9JE9MrRvnF0fSV5oDmt8c3MgrV+bJjt8Q0verfyXs+AQL3hkw/heUQpDPttfplw2JiKabJhZv3V5sbfss365RN/3L++x9MphZbLfzRP06cQyWf3Chq1/j3WcLffA80e957htm3v/302Usn4l3f7ula/AzsUBt090FFM+uPfjHiKGDdzb/A0mYESeJzhk80cAyMZJZk4I9J4AAkDv2fElBCCQWgIIAKnlyWgQgEASBJIRANzC/y1JW9un7bLquW0OopVY++wfJ0cS7zmFetst77437yKWVX7GOQt77MhNAPArdeeVnX3Z/2/vTqCtO8v7sG8koXlEIxIaQAMgMYWZCAhunaR17XQ1pdhubVNPtVeTENIkdpu4JaS2V3HsxJC4i7qp44nGaWjaJK5dp/ZyMCjGAmMGDSAJzfOMZglJ9Owr7qfv3nvuue/9vuc+5zn7/d21WF7+tO/7Pu/vf/Zd+33OOXv/5j3Dp3/ky3P1Fn2Ef/wEwxc+eP1w3S/dvlD+rbOvHJz97aceRDoH/quLvpoxfod/3Ozv7zxu4P/0P7547d/Hn+0aAOMnG8ZH5Y3r37/hsv/GebyvwGXvvWpu8Rf8wJnDaz/wsi2P5zuQezFs98SH8bU0fvrijG950ZYadrrPwLs+/pp9Bpt/eaf7XbzhZy6YNR5efOCh+U0CBEIFNABCOQ1GgMBBCGgAHASeXyVAIFbggBsAC76z/ad+8vzh5n9x93Df5x7eUOy4uTr2pUcOl/3AVVs+dr/+Lu+1/+ttw9UfvmXLIg/0xnGv/+kLhvPfO2dTNqv/Sx+6ce2u8/N+dvo+9/Ufu2P44x/b+PH5zeOc912nD+P8hx5xSGxoDaMtehf+Zd/z4mH8GsNtv3XvvpEu/KGzhtf89y9d25gvujfCWd92yvDMY88Md/7b55s7Z/0HJw9v+gcXDS88/rl39RfdfHDeJnnX92KYZTfet+Dy939ly1dFxvnPe8833Y/a6r6oAbCvSfX64+cK73QPgGU2fBpeEg4h0J2ABkB3kVswgbICGgBlo1EYgf4E5jUAxu/U3//5h9f+d9SLjxhe/O+/aDjiRRu/yz5+x/wPf+Tq4Z7LNt5Abvyo/3j39PEd5HkNgCfufmr49H+99V33cYN/7rtP3/ad9e0aAIvexd/uRnBjyjt9jP9NH75oOG9Wz3Y/LTc/POqMw4e3/9olG248mPUKu+E37pz7SYpx/nHDftfspolPz77KMP5srvPp2Qb/s3/9muGWf/V8g2C97lPecvww3v1//XfHTfOl/9vFw2lvP3HtkEWfjthug73TO+v73pWfbfwfvuGxWdPm1tn38O+e+5WP8T4Eb5+9+3/cBUfPpV7UAFj0ehkHW5T5ontGZGVuHgIENgpoAHhFECBQRUADoEoS6iBAYNjQAJhtsG7/3ftn72xfO4wb9fWfM77lpOGt//Mr9r3DO/77dt/ZPvPPnzz7iPdLh8v/8le2NADe9ouvHO6Y3eDvxt+4a4P8+sf0Dz/hhdveZG1uA2BW7xd+8vrhmo/eNjfJsZY3f+Tlwwtnm9TNP4/e/MTwye+7cnj42se2/Led3gkef2FsgPy72ePz7t3hDvr7v7Oe+XJb1ADYXMeF/9Xs3f+//dy7/2trm3064LL3Xrklv3n1b/6qxKLN/HEXHj2841cvGY4558gNQy2ab7znwOv+zvnDY7c9sXbzvQe++Pw9CzbXc/zLjx7eNru/wPh0g+1+7rrswdnXPq4ennrg6S2H7NQAWPTJhhe94bhZ4+GS4YiTt7np4+y1+tSssfaCQ18w9/WY+dowF4FeBDQAeknaOgnUF9AAqJ+RCgl0I7B/A2C7R/ONz0K/9Fdmm5tvfgpg7S7+P3XDcO0vbt14j89pP+cvnjZ3A3nRD5813P579w+PzB6jt//PJT927nDx+85Z2yB9+kevHu76gwe3+M9rACx6p3ocYNGNA++9/KHhE+/54vx3kWc3MRzfuT9u9m7y3J/ZZu7Gj981/PHfuHbtHe9FP2MzYbyB3RnvOin1NbXdd/g3F7HW7PjY7N4Mb3z+Y+8tjzkcx9n87v/4b4t+d7uGzG4aDtshvuTbTxnG195RZxyxrfN488nxZpGP3frk3GMWNQDGe1Nc/v7Zkyb2+9rE/oNsbqLs/9/G18j4VZOrP3zzcPTZRy78hELqi8RkBCYuoAEw8YAtj8AKCWgArFBYSiUwdYH1BsCiO5yf/RdOGd74cxcNhx393Dvp230Xev1j0OMmZ95Gftwwrn90fN11/3fbF20E5zUAdto4bve1gXHuRe/mbm54bH4N3D37+Pz49YenHnx6GLf/c24Yv+FXtnuu/F6+tlobAON3+t/887Nsj3n+UxItX28Ya5/3u4saKxf96FnDa3/iZVvAxhzHxzHe/yfbv7u/ndWY1cV/49zh9HecOLzgkO2TGNd0+fuumX2F4PFt81rUABgzv+wHr9ry+h3rWnTTwW88+43hxn921/C5/+66fc2mRa/LvXxNGJtAbwIaAL0lbr0E6gpoANTNRmUEuhNYbwAseiTe5ju33/IvZ3fPn/M9/vV3eA+Zfcx50fPS90fefxOZ1QDY6XFui54AsP/mfzcvlvHj6W/5Ry/f8/sBjBvOr1396HD5X71m7f/u9DPvJonjGj/xnV/a6VfXvhZy9uyJAPv/LPrqwfgO/fiViM0/X3/4mbXHBo6vwZafQ488ZO2+FBf84JnDKbOnEiza+I8dmue/1vLk7P99wa4bAGtPpvib1w7j637ez+l/5qThLb/w8q2PKRw/KfJ/zD4p8uOzT4p8/flPiux0g8kWA8cQILCzgAbAzkaOIEAgR0ADIMfZLAQINAisNwAW3Uxv/w3Loo9Cr28md9pg71/W/pvIRQ2AeZvH8fg/+O4vzTaO8ze6273T+sCXZh8F/y+vHB6/8/n7HOxf03bPkF97F3m2sd74FYZvrN0o8fE75o+1/7jjo/bGO+2f85+cFvtkgNne8vG7nlz7jvz1//ud36xv588mjJ9MeMfsqw7Hzr7y0LqJXz/uxEuOWftayNGzte//s+iTB3NvrDgr89bfvnf4o7/05eHZp7b/OsWRpx0+nPHvnbT2CMKT33D8hk8sbPcyH78icvXP3zxcM/uqyjOzDfhOn9SY+wmAbTbx63OuP77y7O/Y9LjHb35N5HP/7XWzpyo8u6FEnwBo+MPkEAIBAhoAAYiGIEAgREADIITRIAQIRAisNwAWfSR+/w3Ldh+F3nwn+ZaPoG++KdyiBsC8j48/essTw+9925/Mblq39YZuo828psHYwPjc37puuOnjd2/LN+/eAff80eyxc++b/9i5V77/7OGrv3zH2lcCWn7Gj62/4i+fPZz2zhOHw47aeoPCljHG75U/dusTw+3/5r5tbo63cwNgu8cULnotrNe2+VMh47/v9Di/LY/JG9+dn9X/mf/mmuHJB7++4L35YXjjz144vPS7ztj5+xZjHU8+O9z5+w8MX/zJG4ZHZh/5f/5nscm8BsBOn/jY/AjEca4xmxs+dufw+Q98dcs9JlpuMNmSv2MIENhZQANgZyNHECCQI6ABkONsFgIEGgTWGwCLNuyv+vFzh1fObtI3Ph7wM39tdiO0//e+LSNv3kxe/ZGbhys+dNPCCnZz9/lTLz1h7WZ6R5z03F3Wx7u4f3b2tILbfmv8WPb893ZPnn08/G0ffcW+G8ONG7PxHeGr/sHNC+t68be+aO3pAYefcNgwfqT+9n9z/9p3uPd/MsL6AGNdb/2FVw53zp5usPmj3jvxjx9lHz8+ftbsaQUnve7YYXyX+4XHHbbvbvzj74/zj3fWf+axZ9dusDd+emHclN47a0hsfmd5p/k2//ft3oluad5c+isXD2d+68kbhtzpkx/rN3sc4xo36eN347/wweu/uY71d//nZzm+0/7K958zXDR7YsH6vSg2r2d8MsMds6yunt1wb+PGf01y29fJ+jgbGgCzw++ZPeHh8vfPb/qMvzN+ouPts6cajJ9IWP954p6nhit/7qbh+l+7c24c573n9GH8pMyhRx2y27gcT4DALgU0AHYJ5nACBPZMQANgz2gNTIDAbgXWGwCLvrs9bqQvnm2+bvzndw23/N9bvwc9byM03iX/M7OPy2/3M27o3vlPXz2c+rYT9h2y0/Pgx4/mj985HzfiV/7czWs3dBt/Fn20+9iXHjWc952nrz2e7dbfvHe46xMPNBGN84zPtl/0O/vf3K+1udA0ecBB31j4bfdhWPTc+p0aANs9zm+nBsDY8Bg/OXDM2UcMN/3zu5seM7iZYr1pcuLFx6w97m/81MijNz4x3D17vN+DV83/KshzFju9UoZhvQFw1OmHD9f98u2zu/bfsrDJMr7uX/Idpwwn/6njh6cff2a477MPDbf99n3b/s74Wn/LL8waUrPx/RAgsPcCGgB7b2wGAgTaBDQA2pwcRYBAgsB6A+D2371v9ui+qw5oxnnPul90N/hxks3v6I//9sxTzw6f/4mvDtfPPj7d+rPTRnfROOO7sN+YfSpg/xu0tc47bhbHTwmc+pbnGxhjE2D8+PwV/9ONBzRm69wtx+3kcvrs6wdv/egr1z7lsPlnpwbAdjdJ3KkBsFPd43v0h84aQweSx05jt/z38eP5J7322OH+P374oD9dsXm+sYn2ltnr5ZhzjmwpxTEECAQIaAAEIBqCAIEQAQ2AEEaDECAQIbDeAHjkxseHT37vlZtucLfzDOPd7S/9pYu33Eju0ZufGD75fVcOD1/72NxB5t19fjyw5fvnGwecbRvHt3e/sdMt3jb+1vgJhDf9/MuH+7/w8HDt7CZxu/kZP6r/ln/48rVPCGz52XDX+Z1vDLibeSOPfcVfOXt49Y+fN/fjE4s+DTLWsN3d/Mf/dsXP3Lj2zvmB/LzodccN43fqx4/QxzYBdv74/4HU2/o7Nv+tUo4jECugARDraTQCBA5cQAPgwO38JgECwQLrDYDx3esv/tQNu9oMjx+BHr+XP28j/PVHnlm7ad7tv7P1fgGbbxi4/5IevOqR4VOzRsR2d+jfvPzxI+HjXfVvmn3lYDebxov/2jlr3ykfH5W36IkAm+cbP/b/5g9fNJz8+ue/9z0vkvG74FfN7jcw3gxuN3VFxHvUmYcP5/7F04dbf+vebRs6877Dvz73ok9v7HQTuzt///7hsu+/atdrHh8h+fqfPn/21YTDhy/PvsN/9Ydv3vUYm+3m3VXgYD71cSDZjOt6w89cOBx5ynP3rvBDgECegAZAnrWZCBBYLKAB4BVCgEAZgfUGwFjQw9c9Nnxqtnnb+Ji7+aWOm/83/f2LhjP/3OxGcNu8+b7du/nb3X1+nGm8OdwXPnD98NVfu2NHo/Gd+HFzdca7TlrbMO50c7/1AV/63WesvYt92DGzO/Dv8Ji3/YsYv7bwpp+9qP1j3LOxv/aVR4er/v7Na3e738tGwNr30f+jU9bud3DSa48bvvHMN9aednDjb9y1xXH8mPv4qY2jztj4CL/1A8eb6f3hj1w93HPZ17b87ryvbux/0KIbRc4LdPwkxkU/+pJhfNTk+hMRxmbUzf/n3cMX/u71zU9WmDf2kbPv2j9571Mzi+f/64U/fOZw6/9z7/D47bv7dMbY+Bh/np41tlp+xsbUuKYLf3h208IDfNJDyzyOIUBgewENAK8OAgSqCGgAVElCHQQIDPs3AEaORY+7W+c65S3HD6/7O+cPJ73m2IWCD80+/v/J77li9ri6J/cdN++GgZsHefyup9aeC3/PH27dgK4fO35U/HUfPH/txm3jz9g4GB/FN34Efbu742+3Kdvpu/sRm7nxxoW3/+79s7vD3zE88MVHDvqVN26cT5z5n/lnTx7GpxYcf+HRG54esJblzO/f/dBVWzbRr/sfzx8u/P4zF9498ZZ/fc9w+V/5yoamxTjnG/7ehcN5/9npC+t/+KuPD5f/1a8M9//JwwuPG19Hr/0fXja8aNawmNdEGh/z+JWP3rrWxNjNEw/GcS/4/rNmj0e8e8MnUMbGx3gTwkU3p9xc8Jj9+MjG89/74mH8Wsv4yMKHvjL/ay3rvzs2SV7zt1667boOOnwDECDQJKAB0MTkIAIEEgQ0ABKQTUGAQJvA5gbA+FvjndXHR7Td/C/u3ndn9fHmZaf+6ROG8959+jB+p/mQwxq+cz97B/yW2Z33v/B3vzo8ec/XZ79/4vCqHzu3aWP09GPPDNf/+h1rd4tfv7v7cRccNZz1H54ynPufnjYcf8HR224ax9+57bfv3fJ741MEjjl7m5uwzWp94IpH1j5+fsfv3b/2Dvq4wT5n9jSA8SsGR7wo7iPc483yvnbNo2sb5PF/44b5yftmd7OfbTD3/xk3n+OaD529g3zy7PvxR515xHDCxUcPJ1x0zHD4rJ4dM5it6c7ZUw+u+NCNa02H8esLF83ekR4/JXDoEYsfQ7f2LvxsA331R2aP1Js9fnD83Ve+7+w1ix3nnS1izO9cKLFqAAAgAElEQVTWf33v8NWP3TE8OJt7/PTD2Pw54RXHDKfPPrFx5p+dNS1md/F/wSE7v46efnR2h/0/fmi4/f+7f+3/PnrTE/uaGmNT4rjZa+HES45Z+yrK6e84cXaX/SPWngpw2Q9eteEd+/ExhKe++YTh3777iwtPjtF8/X4Ep1164vDC45+/UeJO6zr7L5wyHHvOUYsfTdF2ajqKAIGDFNAAOEhAv06AQJiABkAYpYEIEDhYgXkNgIMd0+8TWKbA+GmQzV9/WL/vxNe/9sy2DYDtnm6wzLWYmwCBAxfQADhwO79JgECsgAZArKfRCBA4CAENgIPA86slBebdSHL9vhN3ffKBbR93OX494LUfeFnTJxxKLlxRBAhsENAA8IIgQKCKgAZAlSTUQYDAlnsAICGw0gKzrz1c9ZGbhyt/5qYNy3jr//KK4exvP3VY9IjDV/yllwyvnn133w8BAtMQ0ACYRo5WQWAKAhoAU0jRGghMRMAnACYSpGWsCcx7gsF4f4BLf+WS4egXH7GwATA+GeLCHzqLJAECExHQAJhIkJZBYAICGgATCNESCExFQANgKklaxyhw5+/fP1w2e5Tl/o9c3P+j/VfPPh1wxYc2fjpgXe6NP3fh8NLvOgMkAQITEdAAmEiQlkFgAgIaABMI0RIITEVAA2AqSVrH+OSCL/7UDcO1v3jbBoxLf+Xi4cxvPXnt37700zcMX/6FW+divevjrxlOfdsJIAkQmIiABsBEgrQMAhMQ0ACYQIiWQGAqAhoAU0nSOh6/88nhsh+4anjgC4/swzjuwqOHd/zqJcP4GMtnnnp2+PxPfHW4/mN3bsE66szDh3f8+quGE15+DEgCBCYioAEwkSAtg8AEBDQAJhCiJRCYioAGwFSStI57/vBrwx9895c2fPz/Zf/FGcPrfvL84dDDDxmeefzZ4bN/85rh5v/rni1Y+zcKSBIgMA0BDYBp5GgVBKYgoAEwhRStgcBEBDQAJhKkZQzzvt+///f6xxsEjvcHuO8zD23ROv2dJw5v/egrh8NPOIwkAQITEdAAmEiQlkFgAgIaABMI0RIITEVAA2AqSfa9jq8/8sxw+fu+Mtz+O/ftgzjs2EOHd/7TVw0nv/74tX974t6vD5/6vis2fEVg/eD9PynQt6TVE5iOgAbAdLK0EgKrLqABsOoJqp/AhAQ0ACYUZsdLefj6x4dPfe+VwyM3Pr5P4aTXHju8/VdfNRx5ygvX/u2hax8bPvk9VwyP3frkFqlX/fi5wyvfd07HgpZOYHoCGgDTy9SKCKyqgAbAqianbgITFNAAmGCoHS7p7k89OHziO7+0YeXnvvu04Q0fumA49MhD1/793ssfGj7xni9uuEfA+i/s/6SADvksmcAkBTQAJhmrRRFYSQENgJWMTdEEpimgATDNXHtb1bX/+Lbh8x+4fsOyN7+rf8tv3jN8+ke+vIXGEwB6e7VYby8CGgC9JG2dBOoLaADUz0iFBLoR0ADoJurJLvTZp78xfOGD1w/X/dLtG9b4pg9fNJz37tP3/du8JsH4H09+0/HDpf/k4uGIk577qoAfAgSmIaABMI0crYLAFAQ0AKaQojUQmIiABsBEgux4GU8/9szw2b9+zXDLv7p3g8K7Pv6a4dS3nbD2b9s1Ccb/dsEPnDm89gMvGw457AUdK1o6gekJaABML1MrIrCqAhoAq5qcuglMUEADYIKhdrakJ++fPd7vvVcO933u4X0rP2J24793fuxVw4mvOnbt35762tPDp3/06uGuP3hwi87+jwrsjM5yCUxaQANg0vFaHIGVEtAAWKm4FEtg2gIaANPOt4fVPXbHk2sNgAevfHTfco9+yRHDO379VcPxFx699m/znhIw/vvmRkEPXtZIoBcBDYBekrZOAvUFNADqZ6RCAt0IaADERp1xwSmzjZnNe7zf5hv73f67982aBFdtCfvMP3/y8OaPvHx44bHPPSnAD4HtBJzbq/fayMhs9VRUTIDAMgQ0AJahbk4CBOYK2EzGvjAyLjhltnMDYDziz/yzVw+nvf3Ete//f/Gnbhiu/cXbtoT9ug++bLjwh86KfREYbZICzu3VizUjs9VTUTEBAssQ0ABYhro5CRDQAEh4DWRccGoAbAxyu4/3X/Jj5w4Xv++c4aHrHhs++T1XDI/d+uSGXzzqjMOHt//aJcOJFz93nwA/BBYJOLdX7/WRkdnqqaiYAIFlCGgALEPdnAQIaAAkvAYyLjg1ADYGOe8mgOMRh5942Nq7+/d+5qHhrk88sCX9s77tlOHNP3/RcNgxPv6fcGqs/BTO7dWLMCOz1VNRMQECyxDQAFiGujkJENAASHgNZFxwagBsDHK7xwAuivuQF75guPSfXDyc8S0vSnhVmGIKAs7t1UsxI7PVU1ExAQLLENAAWIa6OQkQ0ABIeA1kXHBqAGwN8uqP3Dxc8aGbmhM++z8+dXjj37vQu//NYg50bq/eayAjs9VTUTEBAssQ0ABYhro5CRDQAEh4DWRccGoAbA3ywaseGT71vVcOj9/51I4pj9/9v/SXLxlOerXv/u+I5YB9As7t1XsxZGS2eioqJkBgGQIaAMtQNycBAhoACa+BjAtODYCtQY53+r/yZ28avvwPb1mY8vjR/zd86MLhvPecPgwvSHhBmGIyAs7t1YsyI7PVU1ExAQLLENAAWIa6OQkQ0ABIeA1kXHBqAMwP8qkHnh4+97evG275l/fMPeDI0w4fxsf+nf0dp9r8J5wLU5vCub16iWZktnoqKiZAYBkCGgDLUDcnAQIaAAmvgYwLTg2A7YN85slnh9t/577hht+4a7j3j742PPPEs7PH/B0zvOTbTx1e+p+fPhx56uEJrwJTTFHAub16qWZktnoqKiZAYBkCGgDLUDcnAQIaAAmvgYwLTg2AhCBNQWCTgHN79V4SGZmtnoqKCRBYhoAGwDLUzUmAgAZAwmsg44JTAyAhSFMQ0ABY+ddAxt/jlUeyAAIEUgQ0AFKYTUKAQIuAzWSLUvsxGRecMmvPw5EEogSc21GSeeNkZJa3GjMRILDKAhoAq5ye2glMTMBmMjbQjAtOmcVmZjQCLQLO7RalWsdkZFZrxaohQKCqgAZA1WTURaBDAZvJ2NAzLjhlFpuZ0Qi0CDi3W5RqHZORWa0Vq4YAgaoCGgBVk1EXgQ4FbCZjQ8+44JRZbGZGI9Ai4NxuUap1TEZmtVasGgIEqgpoAFRNRl0EOhSwmYwNPeOCU2axmRmNQIuAc7tFqdYxGZnVWrFqCBCoKqABUDUZdRHoUMBmMjb0jAtOmcVmZjQCLQLO7RalWsdkZFZrxaohQKCqgAZA1WTURaBDAZvJ2NAzLjhlFpuZ0Qi0CDi3W5RqHZORWa0Vq4YAgaoCGgBVk1EXgQ4FbCZjQ8+44JRZbGZGI9Ai4NxuUap1TEZmtVasGgIEqgpoAFRNRl0EOhSwmYwNPeOCU2axmRmNQIuAc7tFqdYxGZnVWrFqCBCoKqABUDUZdRHoUMBmMjb0jAtOmcVmZjQCLQLO7RalWsdkZFZrxaohQKCqgAZA1WTURaBDAZvJ2NAzLjhlFpuZ0Qi0CDi3W5RqHZORWa0Vq4YAgaoCGgBVk1EXgQ4FbCZjQ8+44JRZbGZGI9Ai4NxuUap1TEZmtVasGgIEqgpoAFRNRl0EOhSwmYwNPeOCU2axmRmNQIuAc7tFqdYxGZnVWrFqCBCoKqABUDUZdRHoUMBmMjb0jAtOmcVmZjQCLQLO7RalWsdkZFZrxaohQKCqgAZA1WTURaBDAZvJ2NAzLjhlFpuZ0Qi0CDi3W5RqHZORWa0Vq4YAgaoCGgBVk1EXgQ4FbCZjQ8+44JRZbGZGI9Ai4NxuUap1TEZmtVasGgIEqgpoAFRNRl0EOhSwmYwNPeOCU2axmRmNQIuAc7tFqdYxGZnVWrFqCBCoKqABUDUZdRHoUMBmMjb0jAtOmcVmZjQCLQLO7RalWsdkZFZrxaohQKCqgAZA1WTURaBDAZvJ2NAzLjhlFpuZ0Qi0CDi3W5RqHZORWa0Vq4YAgaoCGgBVk1EXgQ4FbCZjQ8+44JRZbGZGI9Ai4NxuUap1TEZmtVasGgIEqgpoAFRNRl0EOhSwmYwNPeOCU2axmRmNQIuAc7tFqdYxGZnVWrFqCBCoKqABUDUZdRHoUMBmMjb0jAtOmcVmZjQCLQLO7RalWsdkZFZrxaohQKCqgAZA1WTURaBDAZvJ2NAzLjhlFpuZ0Qi0CDi3W5RqHZORWa0Vq4YAgaoCGgBVk1EXgQ4FbCZjQ8+44JRZbGZGI9Ai4NxuUap1TEZmtVasGgIEqgpoAFRNRl0EOhSwmYwNPeOCU2axmRmNQIuAc7tFqdYxGZnVWrFqCBCoKqABUDUZdRHoUMBmMjb0jAtOmcVmZjQCLQLO7RalWsdkZFZrxaohQKCqgAZA1WTURaBDAZvJ2NAzLjhlFpuZ0Qi0CDi3W5RqHZORWa0Vq4YAgaoCGgBVk1EXgQ4FbCZjQ8+44JRZbGZGI9Ai4NxuUap1TEZmtVasGgIEqgpoAFRNRl0EOhSwmYwNPeOCU2axmRmNQIuAc7tFqdYxGZnVWrFqCBCoKqABUDUZdRHoUMBmMjb0jAtOmcVmZjQCLQLO7RalWsdkZFZrxaohQKCqgAZA1WTURaBDAZvJ2NAzLjhlFpuZ0Qi0CDi3W5RqHZORWa0Vq4YAgaoCGgBVk1EXgQ4FbCZjQ8+44JRZbGZGI9Ai4NxuUap1TEZmtVasGgIEqgpoAFRNRl0EOhSwmYwNPeOCU2axmRmNQIuAc7tFqdYxGZnVWrFqCBCoKqABUDUZdRHoUMBmMjb0jAtOmcVmZjQCLQLO7RalWsdkZFZrxaohQKCqgAZA1WTURaBDAZvJ2NAzLjhlFpuZ0Qi0CDi3W5RqHZORWa0Vq4YAgaoCGgBVk1EXgQ4FbCZjQ8+44JRZbGZGI9Ai4NxuUap1TEZmtVasGgIEqgpoAFRNRl0EOhSwmYwNPeOCU2axmRmNQIuAc7tFqdYxGZnVWrFqCBCoKqABUDUZdRHoUMBmMjb0jAtOmcVmZjQCLQLO7RalWsdkZFZrxaohQKCqgAZA1WTURaBDAZvJ2NAzLjhlFpuZ0Qi0CDi3W5RqHZORWa0Vq4YAgaoCGgBVk1EXgQ4FbCZjQ8+44JRZbGZGI9Ai4NxuUap1TEZmtVasGgIEqgpoAFRNRl0EOhSwmYwNPeOCU2axmRmNQIuAc7tFqdYxGZnVWrFqCBCoKqABUDUZdRHoUMBmMjb0jAtOmcVmZjQCLQLO7RalWsdkZFZrxaohQKCqgAZA1WTURaBDAZvJ2NAzLjhlFpuZ0Qi0CDi3W5RqHZORWa0Vq4YAgaoCGgBVk1EXgQ4FbCZjQ8+44JRZbGZGI9Ai4NxuUap1TEZmtVasGgIEqgpoAFRNRl0EOhSwmYwNPeOCU2axmRmNQIuAc7tFqdYxGZnVWrFqCBCoKqABUDUZdRHoUMBmMjb0jAtOmcVmZjQCLQLO7RalWsdkZFZrxaohQKCqgAZA1WTURaBDAZvJ2NAzLjhlFpuZ0Qi0CDi3W5RqHZORWa0Vq4YAgaoCGgBVk1EXgQ4FbCZjQ8+44JRZbGZGI9Ai4NxuUap1TEZmtVasGgIEqgpoAFRNRl0EOhSwmYwNPeOCU2axmRmNQIuAc7tFqdYxGZnVWrFqCBCoKqABUDUZdRHoUMBmMjb0jAtOmcVmZjQCLQLO7RalWsdkZFZrxaohQKCqgAZA1WTURaBDAZvJ2NAzLjhlFpuZ0Qi0CDi3W5RqHZORWa0Vq4YAgaoCGgBVk1EXgQ4FbCZjQ8+44JRZbGZGI9Ai4NxuUap1TEZmtVasGgIEqgpoAFRNRl0EOhSwmYwNPeOCU2axmRmNQIuAc7tFqdYxGZnVWrFqCBCoKqABUDUZdRHoUMBmMjb0jAtOmcVmZjQCLQLO7RalWsdkZFZrxaohQKCqgAZA1WTURaBDAZvJ2NAzLjhlFpuZ0Qi0CDi3W5RqHZORWa0Vq4YAgaoCGgBVk1EXgQ4FbCZjQ8+44JRZbGZGI9Ai4NxuUap1TEZmtVasGgIEqgpoAFRNRl0EOhSwmYwNPeOCU2axmRmNQIuAc7tFqdYxGZnVWrFqCBCoKqABUDUZdRHoUMBmMjb0jAtOmcVmZjQCLQLO7RalWsdkZFZrxaohQKCqgAZA1WTURaBDAZvJ2NAzLjhlFpuZ0Qi0CDi3W5RqHZORWa0Vq4YAgaoCGgBVk1EXgQ4FbCZjQ8+44JRZbGZGI9Ai4NxuUap1TEZmtVasGgIEqgpoAFRNRl0EOhSwmYwNPeOCU2axmRmNQIuAc7tFqdYxGZnVWrFqCBCoKqABUDUZdRHoUMBmMjb0jAtOmcVmZjQCLQLO7RalWsdkZFZrxaohQKCqgAZA1WTURaBDAZvJ2NAzLjhlFpuZ0Qi0CDi3W5RqHZORWa0Vq4YAgaoCGgBVk1EXgQ4FbCZjQ8+44JRZbGZGI9Ai4NxuUap1TEZmtVasGgIEqgpoAFRNRl0EOhSwmYwNPeOCU2axmRmNQIuAc7tFqdYxGZnVWrFqCBCoKqABUDUZdRHoUMBmMjb0jAtOmcVmZjQCLQLO7RalWsdkZFZrxaohQKCqgAZA1WTURaBDAZvJ2NAzLjhlFpuZ0Qi0CDi3W5RqHZORWa0Vq4YAgaoCGgBVk1EXgQ4FbCZjQ8+44JRZbGZGI9Ai4NxuUap1TEZmtVasGgIEqgpoAFRNRl0EOhSwmYwNPeOCU2axmRmNQIuAc7tFqdYxGZnVWrFqCBCoKqABUDUZdRHoUMBmMjb0jAtOmcVmZjQCLQLO7RalWsdkZFZrxaohQKCqgAZA1WTURaBDAZvJ2NAzLjhlFpuZ0Qi0CDi3W5RqHZORWa0Vq4YAgaoCGgBVk1EXgQ4FbCZjQ8+44JRZbGZGI9Ai4NxuUap1TEZmtVasGgIEqgpoAFRNRl0EOhSwmYwNPeOCU2axmRmNQIuAc7tFqdYxGZnVWrFqCBCoKqABUDUZdRHoUMBmMjb0jAtOmcVmZjQCLQLO7RalWsdkZFZrxaohQKCqgAZA1WTURaBDAZvJ2NAzLjhlFpuZ0Qi0CDi3W5RqHZORWa0Vq4YAgaoCGgBVk1EXgQ4FbCZjQ8+44JRZbGZGI9Ai4NxuUap1TEZmtVasGgIEqgpoAFRNRl0EOhSwmYwNPeOCU2axmRmNQIuAc7tFqdYxGZnVWrFqCBCoKqABUDUZdRHoUMBmMjb0jAtOmcVmZjQCLQLO7RalWsdkZFZrxaohQKCqgAZA1WTURaBDAZvJ2NAzLjhlFpuZ0Qi0CDi3W5RqHZORWa0Vq4YAgaoCGgBVk1EXgQ4FbCZjQ8+44JRZbGZGI9Ai4NxuUap1TEZmtVasGgIEqgpoAFRNRl0EOhSwmYwNPeOCU2axmRmNQIuAc7tFqdYxGZnVWrFqCBCoKqABUDUZdRHoUMBmMjb0jAtOmcVmZjQCLQLO7RalWsdkZFZrxaohQKCqgAZA1WTURaBDAZvJ2NAzLjhlFpuZ0Qi0CDi3W5RqHZORWa0Vq4YAgaoCGgBVk1EXgQ4FbCZjQ8+44JRZbGZGI9Ai4NxuUap1TEZmtVasGgIEqgpoAFRNRl0EOhSwmYwNPeOCU2axmRmNQIuAc7tFqdYxGZnVWrFqCBCoKqABUDUZdRHoUMBmMjb0jAtOmcVmZjQCLQLO7RalWsdkZFZrxaohQKCqgAZA1WTURaBDAZvJ2NAzLjhlFpuZ0Qi0CDi3W5RqHZORWa0Vq4YAgaoCGgBVk1EXgQ4FbCZjQ8+44JRZbGZGI9Ai4NxuUap1TEZmtVasGgIEqgpoAFRNRl0EOhSwmYwNPeOCU2axmRmNQIuAc7tFqdYxGZnVWrFqCBCoKqABUDUZdRHoUMBmMjb0jAtOmcVmZjQCLQLO7RalWsdkZFZrxaohQKCqgAZA1WTURaBDAZvJ2NAzLjhlFpuZ0Qi0CDi3W5RqHZORWa0Vq4YAgaoCGgBVk1EXgQ4FbCZjQ8+44JRZbGZGI9Ai4NxuUap1TEZmtVasGgIEqgpoAFRNRl0EOhSwmYwNPeOCU2axmRmNQIuAc7tFqdYxGZnVWrFqCBCoKqABUDUZdRHoUMBmMjb0jAtOmcVmZjQCLQLO7RalWsdkZFZrxaohQKCqgAZA1WTURaBDAZvJ2NAzLjhlFpuZ0Qi0CDi3W5RqHZORWa0Vq4YAgaoCGgBVk1EXgQ4FbCZjQ8+44JRZbGZGI9Ai4NxuUap1TEZmtVasGgIEqgpoAFRNRl0EOhSwmYwNPeOCU2axmRmNQIuAc7tFqdYxGZnVWrFqCBCoKqABUDUZdRHoUMBmMjb0jAtOmcVmZjQCLQLO7RalWsdkZFZrxaohQKCqgAZA1WTURaBDAZvJ2NAzLjhlFpuZ0Qi0CDi3W5RqHZORWa0Vq4YAgaoCGgBVk1EXgQ4FbCZjQ8+44JRZbGZGI9Ai4NxuUap1TEZmtVasGgIEqgpoAFRNRl0EOhSwmYwNPeOCU2axmRmNQIuAc7tFqdYxGZnVWrFqCBCoKqABUDUZdRHoUMBmMjb0jAtOmcVmZjQCLQLO7RalWsdkZFZrxaohQKCqgAZA1WTURaBDAZvJ2NAzLjhlFpuZ0Qi0CDi3W5RqHZORWa0Vq4YAgaoCGgBVk1EXgQ4FbCZjQ8+44JRZbGZGI9Ai4NxuUap1TEZmtVasGgIEqgpoAFRNRl0EOhSwmYwNPeOCU2axmRmNQIuAc7tFqdYxGZnVWrFqCBCoKqABUDUZdRHoUMBmMjb0jAtOmcVmZjQCLQLO7RalWsdkZFZrxaohQKCqgAZA1WTURaBDAZvJ2NAzLjhlFpuZ0Qi0CDi3W5RqHZORWa0Vq4YAgaoCGgBVk1EXgQ4FbCZjQ8+44JRZbGZGI9Ai4NxuUap1TEZmtVasGgIEqgpoAFRNRl0EOhSwmYwNPeOCU2axmRmNQIuAc7tFqdYxGZnVWrFqCBCoKqABUDUZdRHoUMBmMjb0jAtOmcVmZjQCLQLO7RalWsdkZFZrxaohQKCqgAZA1WTURaBDAZvJ2NAzLjhlFpuZ0Qi0CDi3W5RqHZORWa0Vq4YAgaoCGgBVk1EXgQ4FbCZjQ8+44JRZbGZGI9Ai4NxuUap1TEZmtVasGgIEqgpoAFRNRl0EOhSwmYwNPeOCU2axmRmNQIuAc7tFqdYxGZnVWrFqCBCoKqABUDUZdRHoUMBmMjb0jAtOmcVmZjQCLQLO7RalWsdkZFZrxaohQKCqgAZA1WTURaBDAZvJ2NAzLjhlFpuZ0Qi0CDi3W5RqHZORWa0Vq4YAgaoCGgBVk1EXgQ4FbCZjQ8+44JRZbGZGI9Ai4NxuUap1TEZmtVasGgIEqgpoAFRNRl0EOhSwmYwNPeOCU2axmRmNQIuAc7tFqdYxGZnVWrFqCBCoKqABUDUZdRHoUMBmMjb0jAtOmcVmZjQCLQLO7RalWsdkZFZrxaohQKCqgAZA1WTURaBDAZvJ2NAzLjhlFpuZ0Qi0CDi3W5RqHZORWa0Vq4YAgaoCGgBVk1EXgQ4FbCZjQ8+44JRZbGZGI9Ai4NxuUap1TEZmtVasGgIEqgpoAFRNRl0EOhSwmYwNPeOCU2axmRmNQIuAc7tFqdYxGZnVWrFqCBCoKqABUDUZdRHoUMBmMjb0jAtOmcVmZjQCLQLO7RalWsdkZFZrxaohQKCqgAZA1WTURaBDAZvJ2NAzLjhlFpuZ0Qi0CDi3W5RqHZORWa0Vq4YAgaoCGgBVk1EXgQ4FbCZjQ8+44JRZbGZGI9Ai4NxuUap1TEZmtVasGgIEqgpoAFRNRl0EOhSwmYwNPeOCU2axmRmNQIuAc7tFqdYxGZnVWrFqCBCoKqABUDUZdRHoUMBmMjb0jAtOmcVmZjQCLQLO7RalWsdkZFZrxaohQKCqgAZA1WTURaBDAZvJ2NAzLjhlFpuZ0Qi0CDi3W5RqHZORWa0Vq4YAgaoCGgBVk1EXgQ4FbCZjQ8+44JRZbGZGI9Ai4NxuUap1TEZmtVasGgIEqgpoAFRNRl0EOhSwmYwNPeOCU2axmRmNQIuAc7tFqdYxGZnVWrFqCBCoKqABUDUZdRHoUMBmMjb0jAtOmcVmZjQCLQLO7RalWsdkZFZrxaohQKCqgAZA1WTURaBDAZvJ2NAzLjhlFpuZ0Qi0CDi3W5RqHZORWa0Vq4YAgaoCGgBVk1EXgQ4FbCZjQ8+44JRZbGZGI9Ai4NxuUap1TEZmtVasGgIEqgpoAFRNRl0EOhSwmYwNPeOCU2axmRmNQIuAc7tFqdYxGZnVWrFqCBCoKqABUDUZdRHoUMBmMjb0jAtOmcVmZjQCLQLO7RalWsdkZFZrxaohQKCqgAZA1WTURaBDAZvJ2NAzLjhlFpuZ0Qi0CDi3W5RqHZORWa0Vq4YAgaoCGgBVk1EXgQ4FbCZjQ8+44JRZbGZGI9Ai4NxuUap1TEZmtVasGgIEqgpoAFRNRl0EOhSwmYwNPeOCU2axmRmNQIuAc7tFqdYxGZnVWrFqCBCoKqABUDUZdRHoUMBmMjb0jAtOmcVmZjQCLQLO7RalWsdkZFZrxaohQKCqgAZA1WTURaBDAZvJ2NAzLjhlFpuZ0Qi0CDi3W5RqHZORWa0Vq4YAgaoCGgBVk1EXgQ4FbCZjQ8+44JRZbGZGI9Ai4NxuUap1TEZmtVasGgIEqgpoAFRNRl0EOhSwmYwLPetiU2ZxmRmJQKuA87tVqs5xWZnVWbFKCBCoKqABUDUZdRHoUMBmMi70rItNmcVlZiQCrQLO71apOsdlZVZnxSohQKCqgAZA1WTURaBDAZvJuNCzLjZlFpeZkQi0Cji/W6XqHJeVWZ0Vq4QAgaoCGgBVk1EXgQ4FbCbjQs+62JRZXGZGItAq4PxulapzXFZmdVasEgIEqgpoAFRNRl0EOhSwmYwLPfQjQT4AACAASURBVOtiU2ZxmRmJQKuA87tVqs5xWZnVWbFKCBCoKqABUDUZdRHoUMBmMi70rItNmcVlZiQCrQLO71apGsdl5VVjtaogQKC6gAZA9YTUR6AzARvKmMCzLjjlFZOXUQjsRsD5vRut5R+bldfyV6oCAgRWQUADYBVSUiOBjgRsKGPCzrrglFdMXkYhsBsB5/dutJZ/bFZey1+pCggQWAUBDYBVSEmNBDoSsKGMCTvrglNeMXkZhcBuBJzfu9Fa/rFZeS1/pSogQGAVBDQAViElNRLoSMCG8uDDzrzYlNfB52UEArsVcI7vVmy5x2fmtdyVmp0AgVUQ0ABYhZTUSKAjARvKgw8782JTXgeflxEI7FbAOb5bseUen5nXcldqdgIEVkFAA2AVUlIjgc4EbCoPLvDMi01ZHVxWfpvAgQg4xw9EbTm/k5nVclZoVgIEVk1AA2DVElMvgQ4EbCoPPOTsi01ZHXhWfpPAgQo4zw9ULv/3srPKX6EZCRBYNQENgFVLTL0EOhCwqTzwkLMvNmV14Fn5TQIHKuA8P1C53N/Lzil3dWYjQGBVBTQAVjU5dROYuICN5YEFnH3BKacDy8lvETgYAef5wejl/W52TnkrMxMBAqssoAGwyumpncCEBWwsdx/uMi425bT7nPwGgYMVcK4frGDO7y8jp5yVmYUAgVUW0ABY5fTUTmDiAjaXuwt4GRebMtpdRo4mECHgXI9Q3NsxlpHR3q7I6AQITEVAA2AqSVoHgQkK2Fy2h7qsi00ZtWfkSAJRAs73KMm9G2dZGe3dioxMgMBUBDQAppKkdRCYqIAN5s7BLvNCUz475+MIAtECyzrnne/tSS4ro/YKHUmAQK8CGgC9Jm/dBFZEwAXnzkEt80JTPjvn4wgC0QLO+WjR2PGWmU/sSoxGgMAUBTQAppiqNRGYkIAN5uIwl32hKZ8JnWyWsjICyzzvnfM7v0yWmc/O1TmCAIHeBTQAen8FWD+BFRBwwbl9SMu+0JTNCpxASpycgPO+bqTLzqaujMoIEKgioAFQJQl1ECCwrYBN5nyaCheasnHiEsgXcO7nm7fOWCGb1lodR4BAnwIaAH3mbtUEVk7ARnNrZBUuNOWycqeSgicg4NyvGWKFXGrKqIoAgUoCGgCV0lALAQILBWw2n+epcqEpEyctgXwB53+++U4zVslkpzr9dwIECGgAeA0QILBSAjacw1DpQlMeK3X6KHYiAv4G1AqyUh61ZFRDgEBFAQ2AiqmoiQCBbQVsODUAnB4EeheotOHs/W9ypSx6Py+snwCBNgENgDYnRxEgUEig5wvOahebPWdR6JRQSmcC/g7UCLxaDjVUVEGAQHUBDYDqCamPAIG5Aj1uPCtebPaYg1OSwLIF/C1YdgLPzV8xhxoyqiBAoLKABkDldNRGgMCOAr1sQKteaPbiv+ML0QEEEgX8PUjEnjNVVf/lqpidAIFVEdAAWJWk1EmAwLYCU9+EVr7YnLq9045ARQF/E5aXSmX75amYmQCBVRLQAFiltNRKgEBXTYBVuNDUAHBSEsgX8Lch33yccRXclyNjVgIEVklAA2CV0lIrAQILBaa0GV2VC80pmTu9CKyKgL8P+Umtinm+jBkJEFg1AQ2AVUtMvQQITL4JsEoXmhoATkgC+QL+RuSar5J3rozZCBBYRQENgFVMTc0ECOwosKob01W70FxV5x1fQA4gUFjA34mccFbNOUfFLAQIrLqABsCqJ6h+AgQm8YmAVb3Q1ABwAhLIF/D3Ym/NV9V3b1WMToDAVAQ0AKaSpHUQILCSjYBVv9DUAHDiEcgX8Hdjb8xX3XVvVIxKgMDUBDQAppao9RAgsBKNgKlcaGoAOOEI5Av4+xFrPhXPWBWjESAwVQENgKkma10ECJRsBEztQlMDwIlGIF/A35EY86k5xqgYhQCBqQtoAEw9YesjQGBXAhEb2p4uKiO8dhWQgwkQ6Op59BF/Y3r6m+z0IECAwE4CGgA7CfnvBAgQILCtQMTFOd6DF8ja4Mj74LOKGCEr74hajUGAAAECtQQ0AGrloRoCBAislIANYY24sjaE8u4r7xqrVQUBAgQIRApoAERqGosAAQKdCdgQ1ghcA6BGDllVZOWdtR7zECBAgECegAZAnrWZCBAgMDkBDYAakWZtCOXdV941VqsKAgQIEIgU0ACI1DQWAQIEOhOwIawRuAZAjRyyqsjKO2s95iFAgACBPAENgDxrMxEgQGByAhoANSLN2hDKu6+8a6xWFQQIECAQKaABEKlpLAIECHQmYENYI3ANgBo5ZFWRlXfWesxDgAABAnkCGgB51mYiQIDA5AQ0AGpEmrUhlHdfeddYrSoIECBAIFJAAyBS01gECBDoTMCGsEbgGgA1csiqIivvrPWYhwABAgTyBDQA8qzNRIAAgckJaADUiDRrQyjvvvKusVpVECBAgECkgAZApKaxCBAg0JmADWGNwDUAauSQVUVW3lnrMQ8BAgQI5AloAORZm4kAAQKTE9AAqBFp1oZQ3n3lXWO1qiBAgACBSAENgEhNYxEgQKAzARvCGoFrANTIIauKrLyz1mMeAgQIEMgT0ADIszYTAQIEJiegAVAj0qwNobz7yrvGalVBgAABApECGgCRmsYiQIBAZwI2hDUC1wCokUNWFVl5Z63HPAQIECCQJ6ABkGdtJgIECExOQAOgRqRZG0J595V3jdWqggABAgQiBTQAIjWNRYAAgc4EbAhrBK4BUCOHrCqy8s5aj3kIECBAIE9AAyDP2kwECBCYnIAGQI1IszaE8u4r7xqrVQUBAgQIRApoAERqGosAAQKdCdgQ1ghcA6BGDllVZOWdtR7zECBAgECegAZAnrWZCBAgMDkBDYAakWZtCOXdV941VqsKAgQIEIgU0ACI1DQWAQIEOhOwIawRuAZAjRyyqsjKO2s95iFAgACBPAENgDxrMxEgQGByAhoANSLN2hDKu6+8a6xWFQQIECAQKaABEKlpLAIECHQmYENYI3ANgBo5ZFWRlXfWesxDgAABAnkCGgB51mYiQIDA5AQ0AGpEmrUhlHdfeddYrSoIECBAIFJAAyBS01gECBDoTMCGsEbgGgA1csiqIivvrPWYhwABAgTyBDQA8qzNRIAAgckJaADUiDRrQyjvvvKusVpVECBAgECkgAZApKaxCBAg0JmADWGNwDUAauSQVUVW3lnrMQ8BAgQI5AloAORZm4kAAQKTE9AAqBFp1oZQ3n3lXWO1qiBAgACBSAENgEhNYxEgQKAzARvCGoFrANTIIauKrLyz1mMeAgQIEMgT0ADIszYTAQIEJiegAVAj0qwNobz7yrvGalVBgAABApECGgCRmsYiQIBAZwI2hDUC1wCokUNWFVl5Z63HPAQIECCQJ6ABkGdtJgIECExOQAOgRqRZG0J595V3jdWqggABAgQiBTQAIjWNRYAAgc4EbAhrBK4BUCOHrCqy8s5aj3kIECBAIE9AAyDP2kwECBCYnIAGQI1IszaE8u4r7xqrVQUBAgQIRApoAERqGosAAQKdCdgQ1ghcA6BGDllVZOWdtR7zECBAgECegAZAnrWZCBAgMDkBDYAakWZtCOXdV941VqsKAgQIEIgU0ACI1DQWAQIEOhOwIawRuAZAjRyyqsjKO2s95iFAgACBPAENgDxrMxEgQGByAhoANSLN2hDKu6+8a6xWFQQIECAQKaABEKlpLAIECHQmYENYI3ANgBo5ZFWRlXfWesxDgAABAnkCGgB51mYiQIDA5AQ0AGpEmrUhlHdfeddYrSoIECBAIFJAAyBS01gECBDoTMCGsEbgGgA1csiqIivvrPWYhwABAgTyBDQA8qzNRIAAgckJaADUiDRrQyjvvvKusVpVECBAgECkgAZApKaxCBAg0JmADWGNwDUAauSQVUVW3lnrMQ8BAgQI5AloAORZm4kAAQKTE9AAqBFp1oZQ3n3lXWO1qiBAgACBSAENgEhNYxEgQKAzARvCGoFrANTIIauKrLyz1mMeAgQIEMgT0ADIszYTAQIEJiegAVAj0qwNobz7yrvGalVBgAABApECGgCRmsYiQIBAZwI2hDUC1wCokUNWFVl5Z63HPAQIECCQJ6ABkGdtJgIECExOQAOgRqRZG0J595V3jdWqggABAgQiBTQAIjWNRYAAgc4EbAhrBK4BUCOHrCqy8s5aj3kIECBAIE9AAyDP2kwECBCYnIAGQI1IszaE8u4r7xqrVQUBAgQIRApoAERqGosAAQKdCdgQ1ghcA6BGDllVZOWdtR7zECBAgECegAZAnrWZCBAgMDkBDYAakWZtCOXdV941VqsKAgQIEIgU0ACI1DQWAQIEOhOwIawRuAZAjRyyqsjKO2s95iFAgACBPAENgDxrMxEgQGByAhoANSLN2hDKu6+8a6xWFQQIECAQKaABEKlpLAIECHQmYENYI3ANgBo5ZFWRlXfWesxDgAABAnkCGgB51mYiQIDA5AQ0AGpEmrUhlHdfeddYrSoIECBAIFJAAyBS01gECBDoTMCGsEbgGgA1csiqIivvrPWYhwABAgTyBDQA8qzNRIAAgckJaADUiDRrQyjvvvKusVpVECBAgECkgAZApKaxCBAg0JmADWGNwDUAauSQVUVW3lnrMQ8BAgQI5AloAORZm4kAAQKTE9AAqBFp1oZQ3n3lXWO1qiBAgACBSAENgEhNYxEgQKAzARvCGoFrANTIIauKrLyz1mMeAgQIEMgT0ADIszYTAQIEJiegAVAj0qwNobz7yrvGalVBgAABApECGgCRmsYiQIBAZwI2hDUC1wCokUNWFVl5Z63HPAQIECCQJ6ABkGdtJgIECExOQAOgRqRZG0J595V3jdWqggABAgQiBTQAIjWNRYAAgc4EbAhrBK4BUCOHrCqy8s5aj3kIECBAIE9AAyDP2kwECBCYnIAGQI1IszaE8u4r7xqrVQUBAgQIRApoAERqGosAAQKdCdgQ1ghcA6BGDllVZOWdtR7zECBAgECegAZAnrWZCBAgMDkBDYAakWZtCOXdV941VqsKAgQIEIgU0ACI1DQWAQIEOhOwIawRuAZAjRyyqsjKO2s95iFAgACBPAENgDxrMxEgQGByAhoANSLN2hDKu6+8a6xWFQQIECAQKaABEKlpLAIECHQmYENYI3ANgBo5ZFWRlXfWesxDgAABAnkCGgB51mYiQIDA5AQ0AGpEmrUhlHdfeddYrSoIECBAIFJAAyBS01gECBDoTMCGsEbgGgA1csiqIivvrPWYhwABAgTyBDQA8qzNRIAAgckJaADUiDRrQyjvvvKusVpVECBAgECkgAZApKaxCBAg0JmADWGNwDUAauSQVUVW3lnrMQ8BAgQI5AloAORZm4kAAQKTE9AAqBFp1oZQ3n3lXWO1qiBAgACBSAENgEhNYxEgQKAzARvCGoFrANTIIauKrLyz1mMeAgQIEMgT0ADIszYTAQIEJiegAVAj0qwNobz7yrvGalVBgAABApECGgCRmsYiQIBAZwI2hDUC1wCokUNWFVl5Z63HPAQIECCQJ6ABkGdtJgIECExOQAOgRqRZG0J595V3jdWqggABAgQiBTQAIjWNRYAAgc4EbAhrBK4BUCOHrCqy8s5aj3kIECBAIE9AAyDP2kwECBCYnIAGQI1IszaE8u4r7xqrVQUBAgQIRApoAERqGosAAQKdCdgQ1ghcA6BGDllVZOWdtR7zECBAgECegAZAnrWZCBAgMDkBDYAakWZtCOXdV941VqsKAgQIEIgU0ACI1DQWAQIEOhOwIawRuAZAjRyyqsjKO2s95iFAgACBPAENgDxrMxEgQGByAhoANSLN2hDKu6+8a6xWFQQIECAQKaABEKlpLAIECHQmYENYI3ANgBo5ZFWRlXfWesxDgAABAnkCGgB51mYiQIDA5AQ0AGpEmrUhlHdfeddYrSoIECBAIFJAAyBS01gECBDoTMCGsEbgGgA1csiqIivvrPWYhwABAgTyBDQA8qzNRIAAgckJaADUiDRrQyjvvvKusVpVECBAgECkgAZApKaxCBAg0JmADWGNwDUAauSQVUVW3lnrMQ8BAgQI5AloAORZm4kAAQKTE9AAqBFp1oZQ3n3lXWO1qiBAgACBSAENgEhNYxEgQKAzARvCGoFrANTIIauKrLyz1mMeAgQIEMgT0ADIszYTAQIEJiegAVAj0qwNobz7yrvGalVBgAABApECGgCRmsYiQIBAZwI2hDUC1wCokUNWFVl5Z63HPAQIECCQJ6ABkGdtJgIECExOQAOgRqRZG0J595V3jdWqggABAgQiBTQAIjWNRYAAgc4EbAhrBK4BUCOHrCqy8s5aj3kIECBAIE9AAyDP2kwECBCYnIAGQI1IszaE8u4r7xqrVQUBAgQIRApoAERqGosAAQKdCdgQ1ghcA6BGDllVZOWdtR7zECBAgECegAZAnrWZCBAgMDkBDYAakWZtCOXdV941VqsKAgQIEIgU0ACI1DQWAQIEOhOwIawRuAZAjRyyqsjKO2s95iFAgACBPAENgDxrMxEgQGByAhoANSLN2hDKu6+8a6xWFQQIECAQKaABEKlpLAIECHQmYENYI3ANgBo5ZFWRlXfWesxDgAABAnkCGgB51mYiQIDA5AQ0AGpEmrUhlHdfeddYrSoIECBAIFJAAyBS01gECBDoTMCGsEbgGgA1csiqIivvrPWYhwABAgTyBDQA8qzNRIAAgckJaADUiDRrQyjvvvKusVpVECBAgECkgAZApKaxCBAg0JmADWGNwDUAauSQVUVW3lnrMQ8BAgQI5AloAORZm4kAAQKTE9AAqBFp1oZQ3n3lXWO1qiBAgACBSAENgEhNYxEgQKAzARvCGoFrANTIIauKrLyz1mMeAgQIEMgT0ADIszYTAQIEJiegAVAj0qwNobz7yrvGalVBgAABApECGgCRmsYiQIBAZwI2hDUC1wCokUNWFVl5Z63HPAQIECCQJ6ABkGdtJgIECExOQAOgRqRZG0J595V3jdWqggABAgQiBTQAIjWNRYAAgc4EbAhrBK4BUCOHrCqy8s5aj3kIECBAIE9AAyDP2kwECBCYnIAGQI1IszaE8u4r7xqrVQUBAgQIRApoAERqGosAAQKdCdgQ1ghcA6BGDllVZOWdtR7zECBAgECegAZAnrWZCBAgMDkBDYAakWZtCOXdV941VqsKAgQIEIgU0ACI1DQWAQIEOhOwIawRuAZAjRyyqsjKO2s95iFAgACBPAENgDxrMxEgQGByAhoANSLN2hDKu6+8a6xWFQQIECAQKaABEKlpLAIECHQmYENYI3ANgBo5ZFWRlXfWesxDgAABAnkCGgB51mYiQIDA5AQ0AGpEmrUhlHdfeddYrSoIECBAIFJAAyBS01gECBDoTMCGsEbgGgA1csiqIivvrPWYhwABAgTyBDQA8qzNRIAAgckJaADUiDRrQyjvvvKusVpVECBAgECkgAZApKaxCBAg0JmADWGNwDUAauSQVUVW3lnrMQ8BAgQI5AloAORZm4kAAQKTE9AAqBFp1oZQ3n3lXWO1qiBAgACBSAENgEhNYxEgQKAzARvCGoFrANTIIauKrLyz1mMeAgQIEMgT0ADIszYTAQIEJiegAVAj0qwNobz7yrvGalVBgAABApECGgCRmsYiQIBAZwI2hDUC1wCokUNWFVl5Z63HPAQIECCQJ6ABkGdtJgIECExOQAOgRqRZG0J595V3jdWqggABAgQiBTQAIjWNRYAAgc4EbAhrBK4BUCOHrCqy8s5aj3kIECBAIE9AAyDP2kwECBCYnIAGQI1IszaE8u4r7xqrVQUBAgQIRApoAERqGosAAQKdCdgQ1ghcA6BGDllVZOWdtR7zECBAgECegAZAnrWZCBAgMDkBDYAakWZtCOXdV941VqsKAgQIEIgU0ACI1DQWAQIEOhOwIawRuAZAjRyyqsjKO2s95iFAgACBPAENgDxrMxEgQGByAhoANSLN2hDKu6+8a6xWFQQIECAQKaABEKlpLAIECHQmYENYI3ANgBo5ZFWRlXfWesxDgAABAnkCGgB51mYiQIDA5AQ0AGpEmrUhlHdfeddYrSoIECBAIFJAAyBS01gECBDoTMCGsEbgGgA1csiqIivvrPWYhwABAgTyBDQA8qzNRIAAgckJaADUiDRrQyjvvvKusVpVECBAgECkgAZApKaxCBAg0JmADWGNwDUAauSQVUVW3lnrMQ8BAgQI5AloAORZm4kAAQKTE9AAqBFp1oZQ3n3lXWO1qiBAgACBSAENgEhNYxEgQKAzARvCGoFrANTIIauKrLyz1mMeAgQIEMgT0ADIszYTAQIEJiegAVAj0qwNobz7yrvGalVBgAABApECGgCRmsYiQIBAZwI2hDUC1wCokUNWFVl5Z63HPAQIECCQJ6ABkGdtJgIECExOQAOgRqRZG0J595V3jdWqggABAgQiBTQAIjWNRYAAgc4EbAhrBK4BUCOHrCqy8s5aj3kIECBAIE9AAyDP2kwECBCYnIAGQI1IszaE8u4r7xqrVQUBAgQIRApoAERqGosAAQKdCdgQ1ghcA6BGDllVZOWdtR7zECBAgECegAZAnrWZCBAgMDkBDYAakWZtCOXdV941VqsKAgQIEIgU0ACI1DQWAQIEOhOwIawRuAZAjRyyqsjKO2s95iFAgACBPAENgDxrMxEgQGByAhoANSLN2hDKu6+8a6xWFQQIECAQKaABEKlpLAIECHQmYENYI3ANgBo5ZFWRlXfWesxDgAABAnkCGgB51mYiQIDA5AQ0AGpEmrUhlHdfeddYrSoIECBAIFJAAyBS01gECBDoTMCGsEbgGgA1csiqIivvrPWYhwABAgTyBDQA8qzNRIAAgckJaADUiDRrQyjvvvKusVpVECBAgECkgAZApKaxCBAg0JmADWGNwDUAauSQVUVW3lnrMQ8BAgQI5AloAORZm4kAAQKTE9AAqBFp1oZQ3n3lXWO1qiBAgACBSAENgEhNYxEgQKAzARvCGoFrANTIIauKrLyz1mMeAgQIEMgT0ADIszYTAQIEJiegAVAj0qwNobz7yrvGalVBgAABApECGgCRmsYiQIBAZwI2hDUC1wCokUNWFVl5Z63HPAQIECCQJ6ABkGdtJgIECExOQAOgRqRZG0J595V3jdWqggABAgQiBTQAIjWNRYAAgc4EbAhrBK4BUCOHrCqy8s5aj3kIECBAIE9AAyDP2kwECBCYnIAGQI1IszaE8u4r7xqrVQUBAgQIRApoAERqGosAAQKdCdgQ1ghcA6BGDllVZOWdtR7zECBAgECegAZAnrWZCBAgMDkBDYAakWZtCOXdV941VqsKAgQIEIgU0ACI1DQWAQIEOhOwIawRuAZAjRyyqsjKO2s95iFAgACBPAENgDxrMxEgQGByAhoANSLN2hDKu6+8a6xWFQQIECAQKaABEKlpLAIECHQmYENYI3ANgBo5ZFWRlXfWesxDgAABAnkCGgB51mYiQIDA5AQ0AGpEmrUhlHdfeddYrSoIECBAIFJAAyBS01gECBDoTMCGsEbgGgA1csiqIivvrPWYhwABAgTyBDQA8qzNRIAAgckJaADUiDRrQyjvvvKusVpVECBAgECkgAZApKaxCBAg0JmADWGNwDUAauSQVUVW3lnrMQ8BAgQI5AloAORZm4kAAQKTE9AAqBFp1oZQ3n3lXWO1qiBAgACBSAENgEhNYxEgQKAzARvCGoFrANTIIauKrLyz1mMeAgQIEMgT0ADIszYTAQIEJiegAVAj0qwNobz7yrvGalVBgAABApECGgCRmsYiQIBAZwI2hDUC1wCokUNWFVl5Z63HPAQIECCQJ6ABkGdtJgIECExOQAOgRqRZG0J595V3jdWqggABAgQiBTQAIjWNRYAAgc4EbAhrBK4BUCOHrCqy8s5aj3kIECBAIE9AAyDP2kwECBCYnIAGQI1IszaE8u4r7xqrVQUBAgQIRApoAERqGosAAQKdCdgQ1ghcA6BGDllVZOWdtR7zECBAgECegAZAnrWZCBAgMDkBDYAakWZtCOXdV941VqsKAgQIEIgU0ACI1DQWAQIEOhOwIawRuAZAjRyyqsjKO2s95iFAgACBPAENgDxrMxEgQGByAhoANSLN2hDKu6+8a6xWFQQIECAQKaABEKlpLAIECHQmYENYI3ANgBo5ZFWRlXfWesxDgAABAnkCGgB51mYiQIDA5AQ0AGpEmrUhlHdfeddYrSoIECBAIFJAAyBS01gECBDoTMCGsEbgGgA1csiqIivvrPWYhwABAgTyBDQA8qzNRIAAgckJaADUiDRrQyjvvvKusVpVECBAgECkgAZApKaxCBAg0JmADWGNwDUAauSQVUVW3lnrMQ8BAgQI5AloAORZm4kAAQKTE9AAqBFp1oZQ3n3lXWO1qiBAgACBSAENgEhNYxEgQKAzARvCGoFrANTIIauKrLyz1mMeAgQIEMgT0ADIszYTAQIEJiegAVAj0qwNobz7yrvGalVBgAABApECGgCRmsYiQIBAZwI2hDUC1wCokUNWFVl5Z63HPAQIECCQJ6ABkGdtJgIECExOQAOgRqRZG0J595V3jdWqggABAgQiBTQAIjWNRYAAgc4EbAhrBK4BUCOHrCqy8s5aj3kIECBAIE9AAyDP2kwECBCYnIAGQI1IszaE8u4r7xqrVQUBAgQIRApoAERqGosAAQKdCdgQ1ghcA6BGDllVZOWdtR7zECBAgECegAZAnrWZCBAgMDkBDYAakWZtCOXdV941VqsKAgQIEIgU0ACI1DQWAQIEOhOwIawRuAZAjRyyqsjKO2s95iFAgACBPAENgDxrMxEgQGByAhoANSLN2hDKu6+8a6xWFQQIECAQKaABEKlpLAIECHQmYENYI3ANgBo5ZFWRlXfWesxDgAABAnkCGgB51mYiQIDA5AQ0AGpEmrUhlHdfs51hiQAABWVJREFUeddYrSoIECBAIFJAAyBS01gECBDoTMCGsEbgGgA1csiqIivvrPWYhwABAgTyBDQA8qzNRIAAgckJaADUiDRrQyjvvvKusVpVECBAgECkgAZApKaxCBAg0JmADWGNwDUAauSQVUVW3lnrMQ8BAgQI5AloAORZm4kAAQKTE9AAqBFp1oZQ3n3lXWO1qiBAgACBSAENgEhNYxEgQKBDAZvC5YeuAbD8DLIqyMo6az3mIUCAAIFcAQ2AXG+zESBAYHICGgDLjzRrUyjrfrJe/kpVQIAAAQJ7IaABsBeqxiRAgEBHAjaFyw9bA2D5GWRVkJV11nrMQ4AAAQK5AhoAud5mI0CAwOQENACWG2n2hlDefeW93NWanQABAgSiBTQAokWNR4AAgc4EbAiXG7gGwHL9s2fPzjt7feYjQIAAgb0V0ADYW1+jEyBAYPICGgDLjTh7QyjvvvJe7mrNToAAAQLRAhoA0aLGI0CAQIcCNoXLC10DYHn22TNnZ529PvMRIECAwN4LaADsvbEZCBAgMHkBDYDlRZy9KZR1P1kvb6VmJkCAAIG9EtAA2CtZ4xIgQKAjAZvC5YSdvflfX6W8+8p7Oas1KwECBAjshYAGwF6oGpMAAQKdCdgQLidwDYDluC9r1mXlvaz1mpcAAQIE4gU0AOJNjUiAAIEuBTQB8mNf1oZQ1v1knb9SMxIgQIDAXgpoAOylrrEJECDQkYBNYW7Yy9r8r69S3n3lnbtasxEgQIDAXgloAOyVrHEJECDQoYBNYV7oGgB51sueadlZL3v95idAgACBOAENgDhLIxEgQKB7AQ2AnJdAlQ2hvPvKO2e1ZiFAgACBvRTQANhLXWMTIECgMwEbwpzANQBynKvMUiXvKh7qIECAAIEDF9AAOHA7v0mAAAECcwQ0Afb2ZVFpMyjrvc16HL1S3nu/WjMQIECAwF4LaADstbDxCRAg0JmATeHeBl5tQyjvvvLe29UanQABAgT2WkADYK+FjU+AAIEOBWwK9y50DYC9s602crWsq/mohwABAgR2L6ABsHszv0GAAAECOwhoAOzNS6TqhlDe8XlXzTp+pUYkQIAAgUwBDYBMbXMRIECgIwGbwtiwq28I5d1X3rGrNRoBAgQIZAloAGRJm4cAAQIdCtgUxoWuARBnWX2k6llX91MfAQIECGwvoAHg1UGAAAECeyagARBDuyobQnn3lXfMao1CgAABApkCGgCZ2uYiQIBAhwI2hQcf+qo0AMaVyvvg8l6lrA9upX6bAAECBJYhoAGwDHVzEiBAoDMBm8IDD3zVNoSy7ifrA1+p3yRAgACBZQloACxL3rwECBDoSMCm8MDCXrXN//oq5b37vFc1692v1G8QIECAwDIFNACWqW9uAgQIdCRgU7i7sFd9QyjvvvLe3WodTYAAAQLLEtAAWJa8eQkQINChgE1he+ir3gAYVyrvtrynkHXbSh1FgAABAssW0ABYdgLmJ0CAQGcCNoU7Bz6VDaGs+8l655U6ggABAgQqCGgAVEhBDQQIEOhMwMZw+8CnsvlfX6Gs+8m6sz9jlkuAAIGVFNAAWMnYFE2AAIHVF7Ax3Jrh1Db/mgA2/6v/l8oKCBAgMC0BDYBp5Wk1BAgQWCkBTYDn45rq5l8ToJ9Gz0r98VEsAQIEOhXQAOg0eMsmQIBAFQFNgGGY+uZfE6CfRk+VvyvqIECAAIH5AhoAXhkECBAgsHSBnpsAvWz+NQH6afQs/Q+KAggQIEBgWwENAC8OAgQIECgh0GMToLfNf89NgF6zLvHHRREECBAgsE9AA8CLgQABAgTKCPTSBLAZfO4lJ+8yp55CCBAgQKATgf8fynxUV4hFfcMAAAAASUVORK5CYII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476238" y="1475402"/>
            <a:ext cx="6696744" cy="5022558"/>
          </a:xfrm>
          <a:prstGeom prst="rect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13" name="Прямоугольник 12"/>
          <p:cNvSpPr/>
          <p:nvPr/>
        </p:nvSpPr>
        <p:spPr>
          <a:xfrm rot="20310525">
            <a:off x="130129" y="3751351"/>
            <a:ext cx="3813356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Segoe Script" pitchFamily="34" charset="0"/>
              </a:rPr>
              <a:t>иСкусен</a:t>
            </a:r>
            <a:endParaRPr lang="ru-RU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Segoe Script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610469" y="5301208"/>
            <a:ext cx="888153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002060"/>
                </a:solidFill>
              </a:rPr>
              <a:t>Неторопливая работа указывает на искусного </a:t>
            </a:r>
            <a:r>
              <a:rPr lang="ru-RU" sz="2800" b="1" dirty="0" smtClean="0">
                <a:solidFill>
                  <a:srgbClr val="002060"/>
                </a:solidFill>
              </a:rPr>
              <a:t>мастера. </a:t>
            </a:r>
            <a:endParaRPr lang="ru-RU" sz="2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8665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00126" y="810080"/>
            <a:ext cx="8256860" cy="39016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88358" y="1806801"/>
            <a:ext cx="1616075" cy="190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79661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00050" y="845464"/>
            <a:ext cx="8400876" cy="39696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44342" y="1952873"/>
            <a:ext cx="1616075" cy="190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93473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4031" y="1484784"/>
            <a:ext cx="1169980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о</a:t>
            </a:r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 </a:t>
            </a:r>
            <a:r>
              <a:rPr lang="ru-RU" sz="5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лл</a:t>
            </a:r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 и  с  </a:t>
            </a:r>
            <a:r>
              <a:rPr lang="ru-RU" sz="5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сн</a:t>
            </a:r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 о  </a:t>
            </a:r>
            <a:r>
              <a:rPr lang="ru-RU" sz="5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сс</a:t>
            </a:r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 е  о  и  д  е  о  и  е  з 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01814" y="3284984"/>
            <a:ext cx="116376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а  о  </a:t>
            </a:r>
            <a:r>
              <a:rPr lang="ru-RU" sz="5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о</a:t>
            </a:r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 </a:t>
            </a:r>
            <a:r>
              <a:rPr lang="ru-RU" sz="5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о</a:t>
            </a:r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 кс  а  о  э  с  а  о  а  л  е  о  </a:t>
            </a:r>
            <a:r>
              <a:rPr lang="ru-RU" sz="5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о</a:t>
            </a:r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 </a:t>
            </a:r>
            <a:r>
              <a:rPr lang="ru-RU" sz="5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о</a:t>
            </a:r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672039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2014" y="476672"/>
            <a:ext cx="10405031" cy="1362075"/>
          </a:xfrm>
        </p:spPr>
        <p:txBody>
          <a:bodyPr>
            <a:normAutofit fontScale="90000"/>
          </a:bodyPr>
          <a:lstStyle/>
          <a:p>
            <a:r>
              <a:rPr lang="ru-RU" i="1" dirty="0">
                <a:solidFill>
                  <a:srgbClr val="0070C0"/>
                </a:solidFill>
              </a:rPr>
              <a:t>Почта: </a:t>
            </a:r>
            <a:r>
              <a:rPr lang="en-US" i="1" dirty="0">
                <a:solidFill>
                  <a:srgbClr val="0070C0"/>
                </a:solidFill>
                <a:hlinkClick r:id="rId2"/>
              </a:rPr>
              <a:t>galinaslitkova@gmail.com</a:t>
            </a:r>
            <a:r>
              <a:rPr lang="ru-RU" i="1" dirty="0">
                <a:solidFill>
                  <a:srgbClr val="0070C0"/>
                </a:solidFill>
              </a:rPr>
              <a:t/>
            </a:r>
            <a:br>
              <a:rPr lang="ru-RU" i="1" dirty="0">
                <a:solidFill>
                  <a:srgbClr val="0070C0"/>
                </a:solidFill>
              </a:rPr>
            </a:br>
            <a:r>
              <a:rPr lang="ru-RU" i="1" dirty="0">
                <a:solidFill>
                  <a:srgbClr val="0070C0"/>
                </a:solidFill>
              </a:rPr>
              <a:t>Личный сайт: </a:t>
            </a:r>
            <a:r>
              <a:rPr lang="en-US" i="1" dirty="0">
                <a:solidFill>
                  <a:srgbClr val="0070C0"/>
                </a:solidFill>
                <a:hlinkClick r:id="rId3"/>
              </a:rPr>
              <a:t>https://nsportal.ru/slitkova-galina-anatolevna</a:t>
            </a:r>
            <a:r>
              <a:rPr lang="ru-RU" i="1" dirty="0">
                <a:solidFill>
                  <a:srgbClr val="0070C0"/>
                </a:solidFill>
              </a:rPr>
              <a:t/>
            </a:r>
            <a:br>
              <a:rPr lang="ru-RU" i="1" dirty="0">
                <a:solidFill>
                  <a:srgbClr val="0070C0"/>
                </a:solidFill>
              </a:rPr>
            </a:br>
            <a:endParaRPr lang="ru-RU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9506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24062" y="1722618"/>
            <a:ext cx="3485134" cy="40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Прямая соединительная линия 5"/>
          <p:cNvCxnSpPr/>
          <p:nvPr/>
        </p:nvCxnSpPr>
        <p:spPr>
          <a:xfrm flipH="1">
            <a:off x="6093449" y="275850"/>
            <a:ext cx="180020" cy="369670"/>
          </a:xfrm>
          <a:prstGeom prst="line">
            <a:avLst/>
          </a:prstGeom>
          <a:ln w="1016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936030" y="7101408"/>
            <a:ext cx="10405031" cy="136207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557577" y="336502"/>
            <a:ext cx="10405031" cy="1500187"/>
          </a:xfrm>
        </p:spPr>
        <p:txBody>
          <a:bodyPr>
            <a:normAutofit fontScale="62500" lnSpcReduction="20000"/>
          </a:bodyPr>
          <a:lstStyle/>
          <a:p>
            <a:pPr lvl="0" algn="ctr">
              <a:spcBef>
                <a:spcPts val="0"/>
              </a:spcBef>
            </a:pPr>
            <a:r>
              <a:rPr lang="ru-RU" sz="16600" b="1" dirty="0" smtClean="0">
                <a:solidFill>
                  <a:schemeClr val="tx2"/>
                </a:solidFill>
              </a:rPr>
              <a:t>пр</a:t>
            </a:r>
            <a:r>
              <a:rPr lang="ru-RU" sz="16600" b="1" dirty="0" smtClean="0">
                <a:solidFill>
                  <a:srgbClr val="FF0000"/>
                </a:solidFill>
              </a:rPr>
              <a:t>о</a:t>
            </a:r>
            <a:r>
              <a:rPr lang="ru-RU" sz="16600" b="1" dirty="0" smtClean="0">
                <a:solidFill>
                  <a:srgbClr val="00B050"/>
                </a:solidFill>
              </a:rPr>
              <a:t>ф</a:t>
            </a:r>
            <a:r>
              <a:rPr lang="ru-RU" sz="16600" b="1" dirty="0" smtClean="0">
                <a:solidFill>
                  <a:schemeClr val="tx2"/>
                </a:solidFill>
              </a:rPr>
              <a:t>е</a:t>
            </a:r>
            <a:r>
              <a:rPr lang="ru-RU" sz="16600" b="1" dirty="0" smtClean="0">
                <a:solidFill>
                  <a:srgbClr val="FF0000"/>
                </a:solidFill>
              </a:rPr>
              <a:t>сс</a:t>
            </a:r>
            <a:r>
              <a:rPr lang="ru-RU" sz="16600" b="1" dirty="0" smtClean="0">
                <a:solidFill>
                  <a:schemeClr val="tx2"/>
                </a:solidFill>
              </a:rPr>
              <a:t>ия</a:t>
            </a:r>
            <a:endParaRPr lang="ru-RU" sz="16600" b="1" dirty="0">
              <a:solidFill>
                <a:srgbClr val="00B050"/>
              </a:solidFill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1008038" y="275850"/>
            <a:ext cx="10153128" cy="1446768"/>
          </a:xfrm>
          <a:prstGeom prst="roundRect">
            <a:avLst/>
          </a:prstGeom>
          <a:solidFill>
            <a:schemeClr val="accent5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b="1" dirty="0" err="1" smtClean="0"/>
              <a:t>пр</a:t>
            </a:r>
            <a:r>
              <a:rPr lang="ru-RU" sz="9600" b="1" dirty="0" smtClean="0"/>
              <a:t>(о/а)</a:t>
            </a:r>
            <a:r>
              <a:rPr lang="ru-RU" sz="9600" b="1" dirty="0" err="1" smtClean="0"/>
              <a:t>фе</a:t>
            </a:r>
            <a:r>
              <a:rPr lang="ru-RU" sz="9600" b="1" dirty="0" smtClean="0"/>
              <a:t>(с/</a:t>
            </a:r>
            <a:r>
              <a:rPr lang="ru-RU" sz="9600" b="1" dirty="0" err="1" smtClean="0"/>
              <a:t>сс</a:t>
            </a:r>
            <a:r>
              <a:rPr lang="ru-RU" sz="9600" b="1" dirty="0" smtClean="0"/>
              <a:t>)</a:t>
            </a:r>
            <a:r>
              <a:rPr lang="ru-RU" sz="9600" b="1" dirty="0" err="1" smtClean="0"/>
              <a:t>ия</a:t>
            </a:r>
            <a:endParaRPr lang="ru-RU" sz="96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676078" y="324014"/>
            <a:ext cx="3301176" cy="1350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78979" y="1556692"/>
            <a:ext cx="6608960" cy="4956720"/>
          </a:xfrm>
          <a:prstGeom prst="rect">
            <a:avLst/>
          </a:prstGeom>
          <a:noFill/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59747" y="1897580"/>
            <a:ext cx="3456384" cy="4615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808675">
            <a:off x="7827113" y="1858210"/>
            <a:ext cx="1722596" cy="2068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8980531">
            <a:off x="8129993" y="2383413"/>
            <a:ext cx="2337884" cy="2322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6285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Прямая соединительная линия 5"/>
          <p:cNvCxnSpPr/>
          <p:nvPr/>
        </p:nvCxnSpPr>
        <p:spPr>
          <a:xfrm flipH="1">
            <a:off x="7632774" y="398056"/>
            <a:ext cx="180020" cy="369670"/>
          </a:xfrm>
          <a:prstGeom prst="line">
            <a:avLst/>
          </a:prstGeom>
          <a:ln w="1016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936030" y="7101408"/>
            <a:ext cx="10405031" cy="136207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371040" y="377986"/>
            <a:ext cx="10405031" cy="1500187"/>
          </a:xfrm>
        </p:spPr>
        <p:txBody>
          <a:bodyPr>
            <a:normAutofit fontScale="62500" lnSpcReduction="20000"/>
          </a:bodyPr>
          <a:lstStyle/>
          <a:p>
            <a:pPr lvl="0" algn="ctr">
              <a:spcBef>
                <a:spcPts val="0"/>
              </a:spcBef>
            </a:pPr>
            <a:r>
              <a:rPr lang="ru-RU" sz="16600" b="1" dirty="0" smtClean="0">
                <a:solidFill>
                  <a:schemeClr val="tx2"/>
                </a:solidFill>
              </a:rPr>
              <a:t>в</a:t>
            </a:r>
            <a:r>
              <a:rPr lang="ru-RU" sz="16600" b="1" dirty="0" smtClean="0">
                <a:solidFill>
                  <a:srgbClr val="FF0000"/>
                </a:solidFill>
              </a:rPr>
              <a:t>е</a:t>
            </a:r>
            <a:r>
              <a:rPr lang="ru-RU" sz="16600" b="1" dirty="0" smtClean="0">
                <a:solidFill>
                  <a:schemeClr val="tx2"/>
                </a:solidFill>
              </a:rPr>
              <a:t>л</a:t>
            </a:r>
            <a:r>
              <a:rPr lang="ru-RU" sz="16600" b="1" dirty="0" smtClean="0">
                <a:solidFill>
                  <a:srgbClr val="FF0000"/>
                </a:solidFill>
              </a:rPr>
              <a:t>о</a:t>
            </a:r>
            <a:r>
              <a:rPr lang="ru-RU" sz="16600" b="1" dirty="0" smtClean="0">
                <a:solidFill>
                  <a:schemeClr val="tx2"/>
                </a:solidFill>
              </a:rPr>
              <a:t>с</a:t>
            </a:r>
            <a:r>
              <a:rPr lang="ru-RU" sz="16600" b="1" dirty="0" smtClean="0">
                <a:solidFill>
                  <a:srgbClr val="FF0000"/>
                </a:solidFill>
              </a:rPr>
              <a:t>и</a:t>
            </a:r>
            <a:r>
              <a:rPr lang="ru-RU" sz="16600" b="1" dirty="0" smtClean="0">
                <a:solidFill>
                  <a:schemeClr val="tx2"/>
                </a:solidFill>
              </a:rPr>
              <a:t>пе</a:t>
            </a:r>
            <a:r>
              <a:rPr lang="ru-RU" sz="16600" b="1" dirty="0" smtClean="0">
                <a:solidFill>
                  <a:srgbClr val="00B050"/>
                </a:solidFill>
              </a:rPr>
              <a:t>д</a:t>
            </a:r>
            <a:endParaRPr lang="ru-RU" sz="16600" b="1" dirty="0">
              <a:solidFill>
                <a:srgbClr val="00B050"/>
              </a:solidFill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403954" y="398056"/>
            <a:ext cx="11521280" cy="1606652"/>
          </a:xfrm>
          <a:prstGeom prst="roundRect">
            <a:avLst/>
          </a:prstGeom>
          <a:solidFill>
            <a:schemeClr val="accent5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b="1" dirty="0" err="1" smtClean="0"/>
              <a:t>в?л</a:t>
            </a:r>
            <a:r>
              <a:rPr lang="ru-RU" sz="9600" b="1" dirty="0" err="1"/>
              <a:t>?</a:t>
            </a:r>
            <a:r>
              <a:rPr lang="ru-RU" sz="9600" b="1" dirty="0" err="1" smtClean="0"/>
              <a:t>с</a:t>
            </a:r>
            <a:r>
              <a:rPr lang="ru-RU" sz="9600" b="1" dirty="0" smtClean="0"/>
              <a:t>(и/е)</a:t>
            </a:r>
            <a:r>
              <a:rPr lang="ru-RU" sz="9600" b="1" dirty="0" err="1" smtClean="0"/>
              <a:t>пе</a:t>
            </a:r>
            <a:r>
              <a:rPr lang="ru-RU" sz="9600" b="1" dirty="0" smtClean="0"/>
              <a:t>(т/д)</a:t>
            </a:r>
            <a:endParaRPr lang="ru-RU" sz="96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181103" y="1543043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 cstate="email">
            <a:clrChange>
              <a:clrFrom>
                <a:srgbClr val="FAF7FA"/>
              </a:clrFrom>
              <a:clrTo>
                <a:srgbClr val="FAF7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414844" y="2714724"/>
            <a:ext cx="4663698" cy="13243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1296070" y="1543043"/>
            <a:ext cx="2186817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в</a:t>
            </a:r>
            <a:r>
              <a:rPr lang="ru-RU" sz="8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е</a:t>
            </a:r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лик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344742" y="2466373"/>
            <a:ext cx="6118225" cy="390876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dirty="0">
                <a:solidFill>
                  <a:srgbClr val="002060"/>
                </a:solidFill>
              </a:rPr>
              <a:t>Как хорош велосипед!</a:t>
            </a:r>
          </a:p>
          <a:p>
            <a:r>
              <a:rPr lang="ru-RU" sz="2800" dirty="0">
                <a:solidFill>
                  <a:srgbClr val="002060"/>
                </a:solidFill>
              </a:rPr>
              <a:t>Проще – механ</a:t>
            </a:r>
            <a:r>
              <a:rPr lang="ru-RU" sz="4000" dirty="0">
                <a:solidFill>
                  <a:srgbClr val="FF0000"/>
                </a:solidFill>
              </a:rPr>
              <a:t>и</a:t>
            </a:r>
            <a:r>
              <a:rPr lang="ru-RU" sz="2800" dirty="0">
                <a:solidFill>
                  <a:srgbClr val="002060"/>
                </a:solidFill>
              </a:rPr>
              <a:t>зма нет:</a:t>
            </a:r>
          </a:p>
          <a:p>
            <a:r>
              <a:rPr lang="ru-RU" sz="2800" dirty="0">
                <a:solidFill>
                  <a:srgbClr val="002060"/>
                </a:solidFill>
              </a:rPr>
              <a:t>Рама, руль, два колеса,</a:t>
            </a:r>
          </a:p>
          <a:p>
            <a:r>
              <a:rPr lang="ru-RU" sz="2800" dirty="0">
                <a:solidFill>
                  <a:srgbClr val="002060"/>
                </a:solidFill>
              </a:rPr>
              <a:t>Вот и все вам чудеса.</a:t>
            </a:r>
          </a:p>
          <a:p>
            <a:r>
              <a:rPr lang="ru-RU" sz="2800" dirty="0">
                <a:solidFill>
                  <a:srgbClr val="002060"/>
                </a:solidFill>
              </a:rPr>
              <a:t>Не страшны любые дали,</a:t>
            </a:r>
          </a:p>
          <a:p>
            <a:r>
              <a:rPr lang="ru-RU" sz="2800" dirty="0">
                <a:solidFill>
                  <a:srgbClr val="002060"/>
                </a:solidFill>
              </a:rPr>
              <a:t>Только лишь крут</a:t>
            </a:r>
            <a:r>
              <a:rPr lang="ru-RU" sz="4000" dirty="0">
                <a:solidFill>
                  <a:srgbClr val="FF0000"/>
                </a:solidFill>
              </a:rPr>
              <a:t>и </a:t>
            </a:r>
            <a:r>
              <a:rPr lang="ru-RU" sz="2800" dirty="0">
                <a:solidFill>
                  <a:srgbClr val="002060"/>
                </a:solidFill>
              </a:rPr>
              <a:t>педали.</a:t>
            </a:r>
          </a:p>
          <a:p>
            <a:r>
              <a:rPr lang="ru-RU" sz="2800" dirty="0">
                <a:solidFill>
                  <a:srgbClr val="002060"/>
                </a:solidFill>
              </a:rPr>
              <a:t>Вертя руль, держась в седле,</a:t>
            </a:r>
          </a:p>
          <a:p>
            <a:r>
              <a:rPr lang="ru-RU" sz="2800" dirty="0">
                <a:solidFill>
                  <a:srgbClr val="002060"/>
                </a:solidFill>
              </a:rPr>
              <a:t>Езди по родной Земле.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32122" y="3625065"/>
            <a:ext cx="4904742" cy="32149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7008946" y="2281707"/>
            <a:ext cx="4932114" cy="427809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3200" dirty="0">
                <a:solidFill>
                  <a:srgbClr val="002060"/>
                </a:solidFill>
              </a:rPr>
              <a:t>Нет расхода на бенз</a:t>
            </a:r>
            <a:r>
              <a:rPr lang="ru-RU" sz="4000" dirty="0">
                <a:solidFill>
                  <a:srgbClr val="FF0000"/>
                </a:solidFill>
              </a:rPr>
              <a:t>и</a:t>
            </a:r>
            <a:r>
              <a:rPr lang="ru-RU" sz="3200" dirty="0">
                <a:solidFill>
                  <a:srgbClr val="002060"/>
                </a:solidFill>
              </a:rPr>
              <a:t>н,</a:t>
            </a:r>
          </a:p>
          <a:p>
            <a:r>
              <a:rPr lang="ru-RU" sz="3200" dirty="0">
                <a:solidFill>
                  <a:srgbClr val="002060"/>
                </a:solidFill>
              </a:rPr>
              <a:t>Это ведь не лимузин.</a:t>
            </a:r>
          </a:p>
          <a:p>
            <a:r>
              <a:rPr lang="ru-RU" sz="3200" dirty="0">
                <a:solidFill>
                  <a:srgbClr val="002060"/>
                </a:solidFill>
              </a:rPr>
              <a:t>Экология в порядке,</a:t>
            </a:r>
          </a:p>
          <a:p>
            <a:r>
              <a:rPr lang="ru-RU" sz="3200" dirty="0">
                <a:solidFill>
                  <a:srgbClr val="002060"/>
                </a:solidFill>
              </a:rPr>
              <a:t>И не надо физзарядки.</a:t>
            </a:r>
          </a:p>
          <a:p>
            <a:r>
              <a:rPr lang="ru-RU" sz="3200" dirty="0">
                <a:solidFill>
                  <a:srgbClr val="002060"/>
                </a:solidFill>
              </a:rPr>
              <a:t>У кого есть интерес –</a:t>
            </a:r>
          </a:p>
          <a:p>
            <a:r>
              <a:rPr lang="ru-RU" sz="3200" dirty="0">
                <a:solidFill>
                  <a:srgbClr val="002060"/>
                </a:solidFill>
              </a:rPr>
              <a:t>Легко сбросит л</a:t>
            </a:r>
            <a:r>
              <a:rPr lang="ru-RU" sz="4000" dirty="0">
                <a:solidFill>
                  <a:srgbClr val="FF0000"/>
                </a:solidFill>
              </a:rPr>
              <a:t>и</a:t>
            </a:r>
            <a:r>
              <a:rPr lang="ru-RU" sz="3200" dirty="0">
                <a:solidFill>
                  <a:srgbClr val="002060"/>
                </a:solidFill>
              </a:rPr>
              <a:t>шний вес.</a:t>
            </a:r>
          </a:p>
          <a:p>
            <a:r>
              <a:rPr lang="ru-RU" sz="3200" dirty="0">
                <a:solidFill>
                  <a:srgbClr val="002060"/>
                </a:solidFill>
              </a:rPr>
              <a:t>Так, что с самых юных лет</a:t>
            </a:r>
          </a:p>
          <a:p>
            <a:r>
              <a:rPr lang="ru-RU" sz="3200" dirty="0">
                <a:solidFill>
                  <a:srgbClr val="002060"/>
                </a:solidFill>
              </a:rPr>
              <a:t>Оседлай велосипед.</a:t>
            </a:r>
          </a:p>
        </p:txBody>
      </p:sp>
    </p:spTree>
    <p:extLst>
      <p:ext uri="{BB962C8B-B14F-4D97-AF65-F5344CB8AC3E}">
        <p14:creationId xmlns:p14="http://schemas.microsoft.com/office/powerpoint/2010/main" val="672927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Прямая соединительная линия 5"/>
          <p:cNvCxnSpPr/>
          <p:nvPr/>
        </p:nvCxnSpPr>
        <p:spPr>
          <a:xfrm flipH="1">
            <a:off x="6624662" y="366866"/>
            <a:ext cx="180020" cy="369670"/>
          </a:xfrm>
          <a:prstGeom prst="line">
            <a:avLst/>
          </a:prstGeom>
          <a:ln w="1016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Текст 4"/>
          <p:cNvSpPr>
            <a:spLocks noGrp="1"/>
          </p:cNvSpPr>
          <p:nvPr>
            <p:ph type="body" idx="4294967295"/>
          </p:nvPr>
        </p:nvSpPr>
        <p:spPr>
          <a:xfrm>
            <a:off x="754601" y="438002"/>
            <a:ext cx="10404475" cy="1500187"/>
          </a:xfrm>
        </p:spPr>
        <p:txBody>
          <a:bodyPr>
            <a:normAutofit fontScale="62500" lnSpcReduction="20000"/>
          </a:bodyPr>
          <a:lstStyle/>
          <a:p>
            <a:pPr marL="0" lvl="0" indent="0" algn="ctr">
              <a:spcBef>
                <a:spcPts val="0"/>
              </a:spcBef>
              <a:buNone/>
            </a:pPr>
            <a:r>
              <a:rPr lang="ru-RU" sz="16600" b="1" dirty="0">
                <a:solidFill>
                  <a:srgbClr val="002060"/>
                </a:solidFill>
              </a:rPr>
              <a:t>ж</a:t>
            </a:r>
            <a:r>
              <a:rPr lang="ru-RU" sz="16600" b="1" dirty="0" smtClean="0">
                <a:solidFill>
                  <a:srgbClr val="FF0000"/>
                </a:solidFill>
              </a:rPr>
              <a:t>е</a:t>
            </a:r>
            <a:r>
              <a:rPr lang="ru-RU" sz="16600" b="1" dirty="0" smtClean="0">
                <a:solidFill>
                  <a:srgbClr val="002060"/>
                </a:solidFill>
              </a:rPr>
              <a:t>лез</a:t>
            </a:r>
            <a:r>
              <a:rPr lang="ru-RU" sz="16600" b="1" dirty="0" smtClean="0">
                <a:solidFill>
                  <a:srgbClr val="FF0000"/>
                </a:solidFill>
              </a:rPr>
              <a:t>о</a:t>
            </a:r>
            <a:endParaRPr lang="ru-RU" sz="16600" b="1" dirty="0">
              <a:solidFill>
                <a:srgbClr val="FF0000"/>
              </a:solidFill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3384302" y="329697"/>
            <a:ext cx="7881379" cy="1446768"/>
          </a:xfrm>
          <a:prstGeom prst="roundRect">
            <a:avLst/>
          </a:prstGeom>
          <a:solidFill>
            <a:schemeClr val="accent5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b="1" dirty="0" err="1" smtClean="0"/>
              <a:t>ж?лез</a:t>
            </a:r>
            <a:r>
              <a:rPr lang="ru-RU" sz="9600" b="1" dirty="0" smtClean="0"/>
              <a:t>(о/а)</a:t>
            </a:r>
            <a:endParaRPr lang="ru-RU" sz="96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181103" y="1543043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6365833" y="4580597"/>
            <a:ext cx="6118225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sz="2800" b="1" dirty="0">
              <a:solidFill>
                <a:srgbClr val="00206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576138" y="80217"/>
            <a:ext cx="6363081" cy="4772311"/>
          </a:xfrm>
          <a:prstGeom prst="rect">
            <a:avLst/>
          </a:prstGeom>
          <a:noFill/>
          <a:ln>
            <a:noFill/>
          </a:ln>
          <a:effectLst>
            <a:glow rad="139700">
              <a:schemeClr val="accent4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89016" y="1973222"/>
            <a:ext cx="4608512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8640886" y="2780928"/>
            <a:ext cx="635110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72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Е</a:t>
            </a:r>
            <a:endParaRPr lang="ru-RU" sz="72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66938" y="4836733"/>
            <a:ext cx="1663700" cy="2043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41904" y="2809385"/>
            <a:ext cx="1663700" cy="2043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Прямоугольник 9"/>
          <p:cNvSpPr/>
          <p:nvPr/>
        </p:nvSpPr>
        <p:spPr>
          <a:xfrm rot="2708097">
            <a:off x="2893110" y="3458326"/>
            <a:ext cx="21343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мОлот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130870" y="6029969"/>
            <a:ext cx="8100466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002060"/>
                </a:solidFill>
              </a:rPr>
              <a:t>Не м</a:t>
            </a:r>
            <a:r>
              <a:rPr lang="ru-RU" sz="2800" b="1" dirty="0">
                <a:solidFill>
                  <a:srgbClr val="FF0000"/>
                </a:solidFill>
              </a:rPr>
              <a:t>о</a:t>
            </a:r>
            <a:r>
              <a:rPr lang="ru-RU" sz="2800" b="1" dirty="0">
                <a:solidFill>
                  <a:srgbClr val="002060"/>
                </a:solidFill>
              </a:rPr>
              <a:t>лот железо кует, а </a:t>
            </a:r>
            <a:r>
              <a:rPr lang="ru-RU" sz="2800" b="1" dirty="0" smtClean="0">
                <a:solidFill>
                  <a:srgbClr val="002060"/>
                </a:solidFill>
              </a:rPr>
              <a:t>кузн</a:t>
            </a:r>
            <a:r>
              <a:rPr lang="ru-RU" sz="2800" b="1" dirty="0" smtClean="0">
                <a:solidFill>
                  <a:srgbClr val="FF0000"/>
                </a:solidFill>
              </a:rPr>
              <a:t>е</a:t>
            </a:r>
            <a:r>
              <a:rPr lang="ru-RU" sz="2800" b="1" dirty="0" smtClean="0">
                <a:solidFill>
                  <a:srgbClr val="002060"/>
                </a:solidFill>
              </a:rPr>
              <a:t>ц молотом </a:t>
            </a:r>
            <a:r>
              <a:rPr lang="ru-RU" sz="2800" b="1" dirty="0">
                <a:solidFill>
                  <a:srgbClr val="002060"/>
                </a:solidFill>
              </a:rPr>
              <a:t>бьет.</a:t>
            </a:r>
          </a:p>
        </p:txBody>
      </p:sp>
    </p:spTree>
    <p:extLst>
      <p:ext uri="{BB962C8B-B14F-4D97-AF65-F5344CB8AC3E}">
        <p14:creationId xmlns:p14="http://schemas.microsoft.com/office/powerpoint/2010/main" val="1007233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2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Прямая соединительная линия 5"/>
          <p:cNvCxnSpPr/>
          <p:nvPr/>
        </p:nvCxnSpPr>
        <p:spPr>
          <a:xfrm flipH="1">
            <a:off x="8064822" y="366866"/>
            <a:ext cx="180020" cy="369670"/>
          </a:xfrm>
          <a:prstGeom prst="line">
            <a:avLst/>
          </a:prstGeom>
          <a:ln w="1016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Текст 4"/>
          <p:cNvSpPr>
            <a:spLocks noGrp="1"/>
          </p:cNvSpPr>
          <p:nvPr>
            <p:ph type="body" idx="4294967295"/>
          </p:nvPr>
        </p:nvSpPr>
        <p:spPr>
          <a:xfrm>
            <a:off x="1163595" y="504521"/>
            <a:ext cx="10404475" cy="1500187"/>
          </a:xfrm>
        </p:spPr>
        <p:txBody>
          <a:bodyPr>
            <a:normAutofit fontScale="62500" lnSpcReduction="20000"/>
          </a:bodyPr>
          <a:lstStyle/>
          <a:p>
            <a:pPr marL="0" lvl="0" indent="0" algn="ctr">
              <a:spcBef>
                <a:spcPts val="0"/>
              </a:spcBef>
              <a:buNone/>
            </a:pPr>
            <a:r>
              <a:rPr lang="ru-RU" sz="16600" b="1" dirty="0" smtClean="0">
                <a:solidFill>
                  <a:srgbClr val="FF0000"/>
                </a:solidFill>
              </a:rPr>
              <a:t>и</a:t>
            </a:r>
            <a:r>
              <a:rPr lang="ru-RU" sz="16600" b="1" dirty="0" smtClean="0">
                <a:solidFill>
                  <a:srgbClr val="002060"/>
                </a:solidFill>
              </a:rPr>
              <a:t>нж</a:t>
            </a:r>
            <a:r>
              <a:rPr lang="ru-RU" sz="16600" b="1" dirty="0" smtClean="0">
                <a:solidFill>
                  <a:srgbClr val="FF0000"/>
                </a:solidFill>
              </a:rPr>
              <a:t>е</a:t>
            </a:r>
            <a:r>
              <a:rPr lang="ru-RU" sz="16600" b="1" dirty="0" smtClean="0">
                <a:solidFill>
                  <a:srgbClr val="002060"/>
                </a:solidFill>
              </a:rPr>
              <a:t>нер</a:t>
            </a:r>
            <a:endParaRPr lang="ru-RU" sz="16600" b="1" dirty="0">
              <a:solidFill>
                <a:srgbClr val="002060"/>
              </a:solidFill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2044423" y="360951"/>
            <a:ext cx="8496944" cy="1519286"/>
          </a:xfrm>
          <a:prstGeom prst="roundRect">
            <a:avLst/>
          </a:prstGeom>
          <a:solidFill>
            <a:schemeClr val="accent5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b="1" dirty="0" smtClean="0"/>
              <a:t>?</a:t>
            </a:r>
            <a:r>
              <a:rPr lang="ru-RU" sz="9600" b="1" dirty="0" err="1" smtClean="0"/>
              <a:t>нж</a:t>
            </a:r>
            <a:r>
              <a:rPr lang="ru-RU" sz="9600" b="1" dirty="0" smtClean="0"/>
              <a:t>(е/и)</a:t>
            </a:r>
            <a:r>
              <a:rPr lang="ru-RU" sz="9600" b="1" dirty="0" err="1" smtClean="0"/>
              <a:t>нер</a:t>
            </a:r>
            <a:endParaRPr lang="ru-RU" sz="96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181103" y="1543043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6365833" y="4580597"/>
            <a:ext cx="6118225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888358" y="1938189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>
                <a:solidFill>
                  <a:srgbClr val="002060"/>
                </a:solidFill>
              </a:rPr>
              <a:t/>
            </a:r>
            <a:br>
              <a:rPr lang="ru-RU" sz="2400" b="1" i="1" dirty="0">
                <a:solidFill>
                  <a:srgbClr val="002060"/>
                </a:solidFill>
              </a:rPr>
            </a:b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590576"/>
            <a:ext cx="6048672" cy="5991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033832" y="1543043"/>
            <a:ext cx="2664001" cy="348511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 rot="21369515">
            <a:off x="1770072" y="5074387"/>
            <a:ext cx="4506235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специалИст</a:t>
            </a:r>
            <a:endParaRPr lang="ru-RU" sz="3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845192" y="2287407"/>
            <a:ext cx="21563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чЕртит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416750" y="3904496"/>
            <a:ext cx="4500976" cy="267765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r"/>
            <a:r>
              <a:rPr lang="ru-RU" sz="2800" dirty="0"/>
              <a:t>Чтоб построить людям дом,</a:t>
            </a:r>
            <a:br>
              <a:rPr lang="ru-RU" sz="2800" dirty="0"/>
            </a:br>
            <a:r>
              <a:rPr lang="ru-RU" sz="2800" dirty="0"/>
              <a:t>Чтоб жилось без горя в нем,</a:t>
            </a:r>
            <a:br>
              <a:rPr lang="ru-RU" sz="2800" dirty="0"/>
            </a:br>
            <a:r>
              <a:rPr lang="ru-RU" sz="2800" dirty="0"/>
              <a:t>Будем долго мы учиться.</a:t>
            </a:r>
            <a:br>
              <a:rPr lang="ru-RU" sz="2800" dirty="0"/>
            </a:br>
            <a:r>
              <a:rPr lang="ru-RU" sz="2800" dirty="0"/>
              <a:t>Тут лениться – не годиться.</a:t>
            </a:r>
            <a:br>
              <a:rPr lang="ru-RU" sz="2800" dirty="0"/>
            </a:br>
            <a:r>
              <a:rPr lang="ru-RU" sz="2800" dirty="0"/>
              <a:t>Будем инженерами,</a:t>
            </a:r>
            <a:br>
              <a:rPr lang="ru-RU" sz="2800" dirty="0"/>
            </a:br>
            <a:r>
              <a:rPr lang="ru-RU" sz="2800" dirty="0"/>
              <a:t>Лучшими и первыми!</a:t>
            </a:r>
            <a:endParaRPr lang="ru-RU" sz="28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18345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Прямая соединительная линия 5"/>
          <p:cNvCxnSpPr/>
          <p:nvPr/>
        </p:nvCxnSpPr>
        <p:spPr>
          <a:xfrm flipH="1">
            <a:off x="6272635" y="366866"/>
            <a:ext cx="180020" cy="369670"/>
          </a:xfrm>
          <a:prstGeom prst="line">
            <a:avLst/>
          </a:prstGeom>
          <a:ln w="1016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Текст 4"/>
          <p:cNvSpPr>
            <a:spLocks noGrp="1"/>
          </p:cNvSpPr>
          <p:nvPr>
            <p:ph type="body" idx="4294967295"/>
          </p:nvPr>
        </p:nvSpPr>
        <p:spPr>
          <a:xfrm>
            <a:off x="978865" y="504521"/>
            <a:ext cx="10404475" cy="1500187"/>
          </a:xfrm>
        </p:spPr>
        <p:txBody>
          <a:bodyPr>
            <a:normAutofit fontScale="62500" lnSpcReduction="20000"/>
          </a:bodyPr>
          <a:lstStyle/>
          <a:p>
            <a:pPr marL="0" lvl="0" indent="0" algn="ctr">
              <a:spcBef>
                <a:spcPts val="0"/>
              </a:spcBef>
              <a:buNone/>
            </a:pPr>
            <a:r>
              <a:rPr lang="ru-RU" sz="16600" b="1" dirty="0" smtClean="0">
                <a:solidFill>
                  <a:srgbClr val="FF0000"/>
                </a:solidFill>
              </a:rPr>
              <a:t>з</a:t>
            </a:r>
            <a:r>
              <a:rPr lang="ru-RU" sz="16600" b="1" dirty="0" smtClean="0">
                <a:solidFill>
                  <a:srgbClr val="002060"/>
                </a:solidFill>
              </a:rPr>
              <a:t>десь</a:t>
            </a:r>
            <a:endParaRPr lang="ru-RU" sz="16600" b="1" dirty="0">
              <a:solidFill>
                <a:srgbClr val="002060"/>
              </a:solidFill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2016150" y="355612"/>
            <a:ext cx="8496944" cy="1519286"/>
          </a:xfrm>
          <a:prstGeom prst="roundRect">
            <a:avLst/>
          </a:prstGeom>
          <a:solidFill>
            <a:schemeClr val="accent5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b="1" dirty="0" smtClean="0"/>
              <a:t>(с/з)</a:t>
            </a:r>
            <a:r>
              <a:rPr lang="ru-RU" sz="9600" b="1" dirty="0" err="1" smtClean="0"/>
              <a:t>десь</a:t>
            </a:r>
            <a:endParaRPr lang="ru-RU" sz="96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181103" y="1543043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6365833" y="4580597"/>
            <a:ext cx="6118225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888358" y="1938189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>
                <a:solidFill>
                  <a:srgbClr val="002060"/>
                </a:solidFill>
              </a:rPr>
              <a:t/>
            </a:r>
            <a:br>
              <a:rPr lang="ru-RU" sz="2400" b="1" i="1" dirty="0">
                <a:solidFill>
                  <a:srgbClr val="002060"/>
                </a:solidFill>
              </a:rPr>
            </a:br>
            <a:endParaRPr lang="ru-RU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52772" y="334090"/>
            <a:ext cx="8623700" cy="5182365"/>
          </a:xfrm>
          <a:prstGeom prst="rect">
            <a:avLst/>
          </a:prstGeom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26281" y="37325"/>
            <a:ext cx="2429048" cy="2429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2014966" y="3356992"/>
            <a:ext cx="97930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002060"/>
                </a:solidFill>
              </a:rPr>
              <a:t>3a</a:t>
            </a:r>
            <a:r>
              <a:rPr lang="ru-RU" sz="4000" b="1" dirty="0">
                <a:solidFill>
                  <a:srgbClr val="002060"/>
                </a:solidFill>
              </a:rPr>
              <a:t>ч</a:t>
            </a:r>
            <a:r>
              <a:rPr lang="en-US" sz="4000" b="1" dirty="0">
                <a:solidFill>
                  <a:srgbClr val="002060"/>
                </a:solidFill>
              </a:rPr>
              <a:t>e</a:t>
            </a:r>
            <a:r>
              <a:rPr lang="ru-RU" sz="4000" b="1" dirty="0">
                <a:solidFill>
                  <a:srgbClr val="002060"/>
                </a:solidFill>
              </a:rPr>
              <a:t>м д</a:t>
            </a:r>
            <a:r>
              <a:rPr lang="en-US" sz="4000" b="1" dirty="0">
                <a:solidFill>
                  <a:srgbClr val="002060"/>
                </a:solidFill>
              </a:rPr>
              <a:t>a</a:t>
            </a:r>
            <a:r>
              <a:rPr lang="ru-RU" sz="4000" b="1" dirty="0">
                <a:solidFill>
                  <a:srgbClr val="002060"/>
                </a:solidFill>
              </a:rPr>
              <a:t>л</a:t>
            </a:r>
            <a:r>
              <a:rPr lang="en-US" sz="4000" b="1" dirty="0">
                <a:solidFill>
                  <a:srgbClr val="002060"/>
                </a:solidFill>
              </a:rPr>
              <a:t>e</a:t>
            </a:r>
            <a:r>
              <a:rPr lang="ru-RU" sz="4000" b="1" dirty="0">
                <a:solidFill>
                  <a:srgbClr val="002060"/>
                </a:solidFill>
              </a:rPr>
              <a:t>к</a:t>
            </a:r>
            <a:r>
              <a:rPr lang="en-US" sz="4000" b="1" dirty="0">
                <a:solidFill>
                  <a:srgbClr val="002060"/>
                </a:solidFill>
              </a:rPr>
              <a:t>o, </a:t>
            </a:r>
            <a:r>
              <a:rPr lang="ru-RU" sz="4000" b="1" dirty="0">
                <a:solidFill>
                  <a:srgbClr val="002060"/>
                </a:solidFill>
              </a:rPr>
              <a:t>к</a:t>
            </a:r>
            <a:r>
              <a:rPr lang="en-US" sz="4000" b="1" dirty="0">
                <a:solidFill>
                  <a:srgbClr val="002060"/>
                </a:solidFill>
              </a:rPr>
              <a:t>o</a:t>
            </a:r>
            <a:r>
              <a:rPr lang="ru-RU" sz="4000" b="1" dirty="0">
                <a:solidFill>
                  <a:srgbClr val="002060"/>
                </a:solidFill>
              </a:rPr>
              <a:t>ли </a:t>
            </a:r>
            <a:r>
              <a:rPr lang="ru-RU" sz="4000" b="1" dirty="0" err="1">
                <a:solidFill>
                  <a:srgbClr val="FF0000"/>
                </a:solidFill>
              </a:rPr>
              <a:t>з</a:t>
            </a:r>
            <a:r>
              <a:rPr lang="ru-RU" sz="4000" b="1" dirty="0" err="1">
                <a:solidFill>
                  <a:srgbClr val="00B050"/>
                </a:solidFill>
              </a:rPr>
              <a:t>д</a:t>
            </a:r>
            <a:r>
              <a:rPr lang="en-US" sz="4000" b="1" dirty="0" err="1">
                <a:solidFill>
                  <a:srgbClr val="002060"/>
                </a:solidFill>
              </a:rPr>
              <a:t>ec</a:t>
            </a:r>
            <a:r>
              <a:rPr lang="ru-RU" sz="4000" b="1" dirty="0">
                <a:solidFill>
                  <a:srgbClr val="002060"/>
                </a:solidFill>
              </a:rPr>
              <a:t>ь </a:t>
            </a:r>
            <a:r>
              <a:rPr lang="en-US" sz="4000" b="1" dirty="0" err="1">
                <a:solidFill>
                  <a:srgbClr val="002060"/>
                </a:solidFill>
              </a:rPr>
              <a:t>xopo</a:t>
            </a:r>
            <a:r>
              <a:rPr lang="ru-RU" sz="4000" b="1" dirty="0">
                <a:solidFill>
                  <a:srgbClr val="002060"/>
                </a:solidFill>
              </a:rPr>
              <a:t>ш</a:t>
            </a:r>
            <a:r>
              <a:rPr lang="en-US" sz="4000" b="1" dirty="0">
                <a:solidFill>
                  <a:srgbClr val="002060"/>
                </a:solidFill>
              </a:rPr>
              <a:t>o</a:t>
            </a:r>
            <a:r>
              <a:rPr lang="en-US" sz="2800" b="1" dirty="0">
                <a:solidFill>
                  <a:srgbClr val="002060"/>
                </a:solidFill>
              </a:rPr>
              <a:t>. </a:t>
            </a:r>
            <a:endParaRPr lang="ru-RU" sz="2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8299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5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Прямая соединительная линия 5"/>
          <p:cNvCxnSpPr/>
          <p:nvPr/>
        </p:nvCxnSpPr>
        <p:spPr>
          <a:xfrm flipH="1">
            <a:off x="7828671" y="366866"/>
            <a:ext cx="180020" cy="369670"/>
          </a:xfrm>
          <a:prstGeom prst="line">
            <a:avLst/>
          </a:prstGeom>
          <a:ln w="1016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6181103" y="1543043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6365833" y="4580597"/>
            <a:ext cx="6118225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888358" y="1938189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>
                <a:solidFill>
                  <a:srgbClr val="002060"/>
                </a:solidFill>
              </a:rPr>
              <a:t/>
            </a:r>
            <a:br>
              <a:rPr lang="ru-RU" sz="2400" b="1" i="1" dirty="0">
                <a:solidFill>
                  <a:srgbClr val="002060"/>
                </a:solidFill>
              </a:rPr>
            </a:br>
            <a:endParaRPr lang="ru-RU" dirty="0"/>
          </a:p>
        </p:txBody>
      </p:sp>
      <p:sp>
        <p:nvSpPr>
          <p:cNvPr id="9" name="AutoShape 2" descr="data:image/png;base64,iVBORw0KGgoAAAANSUhEUgAABAAAAAMACAYAAAC6uhUNAAAgAElEQVR4XuzdB5ycVb3/8d+22Zat2c2WZBPSew9IUQQCeIHQlIiAVFFQEESsfyFUvSqCEgRFMCAoXKQKiChKE0SR9Ep6tie72WzJlplt/3M2bNhkpzwz+8zMUz7PvV687jPnOed9nv/r/s/3OSWhV13ChQACCCCAAAIIIIAAAggggAACjhZIIABwdP/SOAQQQAABBBBAAAEEEEAAAQT6BAgAeBEQQAABBBBAAAEEEEAAAQQQcIEAAYALOpkmIoAAAggggAACCCCAAAIIIEAAwDuAAAIIIIAAAggggAACCCCAgAsECABc0Mk0EQEEEEAAAQQQQAABBBBAAAECAN4BBBBAAAEEEEAAAQQQQAABBFwgQADggk6miQgggAACCCCAAAIIIIAAAggQAPAOIIAAAggggAACCCCAAAIIIOACAQIAF3QyTUQAAQQQQAABBBBAAAEEEECAAIB3AAEEEEAAAQQQQAABBBBAAAEXCBAAuKCTaSICCCCAAAIIIIAAAggggAACBAC8AwgggAACCCCAAAIIIIAAAgi4QIAAwAWdTBMRQAABBBBAAAEEEEAAAQQQIADgHUAAAQQQQAABBBBAAAEEEEDABQIEAC7oZJqIAAIIIIAAAggggAACCCCAAAEA7wACCCCAAAIIIIAAAggggAACLhAgAHBBJ9NEBBBAAAEEEEAAAQQQQAABBAgAeAcQQAABBBBAAAEEEEAAAQQQcIEAAYALOpkmIoAAAggggAACCCCAAAIIIEAAwDuAAAIIIIAAAggggAACCCCAgAsECABc0Mk0EQEEEEAAAQQQQAABBBBAAAECAN4BBBBAAAEEEEAAAQQQQAABBFwgQADggk6miQgggAACCCCAAAIIIIAAAggQAPAOIIAAAggggAACCCCAAAIIIOACAQIAF3QyTUQAAQQQQAABBBBAAAEEEECAAIB3AAEEEEAAAQQQQAABBBBAAAEXCBAAuKCTaSICCCCAAAIIIIAAAggggAACBAC8AwgggAACCCCAAAIIIIAAAgi4QIAAwAWdTBMRQAABBBBAAAEEEEAAAQQQIADgHUAAAQQQQAABBBBAAAEEEEDABQIEAC7oZJqIAAIIIIAAAggggAACCCCAAAEA7wACCCCAAAIIIIAAAggggAACLhAgAHBBJ9NEBBBAAAEEEEAAAQQQQAABBAgAeAcQQAABBBBAAAEEEEAAAQQQcIEAAYALOpkmIoAAAggggAACCCCAAAIIIEAAwDuAAAIIIIAAAggggAACCCCAgAsECABc0Mk0EQEEEEAAAQQQQAABBBBAAAECAN4BBBBAAAEEEEAAAQQQQAABBFwgQADggk6miQgggAACCCCAAAIIIIAAAggQAPAOIIAAAggggAACCCCAAAIIIOACAQIAF3QyTUQAAQQQQAABBBBAAAEEEECAAIB3AAEEEEAAAQQQQAABBBBAAAEXCBAAuKCTaSICCCCAAAIIIIAAAggggAACBAC8AwgggAACCDhcoKFmj6EW5peMMHQfNyGAAAIIIICAPQUIAOzZb9QaAQQQQACBoAJGB/2BCiEM4AVDAAEEEEDAeQIEAM7rU1qEAAIIIOBigaEO/A+nIwhw8ctE0xFAAAEEHCdAAOC4LqVBCCCAAAJuFTB78N/vSAjg1jeKdiOAAAIIOE2AAMBpPUp7EEAAAQRcJxCtgT+zAVz3KtFgBBBAAAGHCxAAOLyDaR4CCCCAgLMFYjX4ZzaAs98jWocAAggg4A4BAgB39DOtRAABBBBwoECsB/+EAA58iWgSAggggICrBAgAXNXdNBYBBBBAwCkC8Rr8EwI45Q2iHQgggAACbhQgAHBjr9NmBBBAAAFbC8R78E8IYOvXh8ojgAACCLhYgADAxZ1P0xFAAAEE7CdglcE/IYD93h1qjAACCCCAAAEA7wACCCCAAAI2ErBaAKDpOCbQRi8QVUUAAQQQcLUAAYCru5/GI4AAAgjYScCKg38CADu9QdQVAQQQQMDtAgQAbn8DaD8CCCCAgC0ErDr478djFoAtXiMqiQACCCDgcgECAJe/ADQfAQQQQMAeAgQA9ugnaokAAggggICVBQgArNw71A0BBBBAAAElYPXBP7MAeE0RQAABBBCwhwABgD36iVoigAACCLhYgADAxZ1P0xFAAAEEEDBRgADAREyKQgABBBBAwGwBuwz+mQVgds9THgIIIIAAAuYLEACYb0qJCCCAAAIImCZAAGAaJQUhgAACCCDgegECANe/AgAggAACCFhVwG6Df2YBWPVNol4IIIAAAggcECAA4E1AAAEEEEDAogIEABbtGKqFAAIIIICATQUIAGzacVQbAQQQQMD5AnYNAHTP5JeMcH4H0UIEEEAAAQRsJkAAYLMOo7oIIIAAAu4QsPPgnwDAHe8orUQAAQQQsJ8AAYD9+owaI4AAAgi4QIAAwAWdTBMRQAABBBCIsQABQIzBeRwCCCCAAAJGBAgAjChxDwIIIIAAAgiEI0AAEI4W9yKAAAIIIBADAbsP/vuJ2AcgBi8Lj0AAAQQQQCAMAQKAMLC4FQEEEEAAgVgIEADEQplnIIAAAggg4D4BAgD39TktRgABBBCwsIBTBv/MArDwS0bVEEAAAQRcK0AA4Nqup+EIIIAAAlYUIACwYq9QJwQQQAABBJwhQADgjH6kFQgggAACDhBw2uCfWQAOeClpAgIIIICAowQIABzVnTQGAQQQQMCuAk4d/BMC2PWNpN4IIIAAAk4UIABwYq/SJgQQQAAB2wkQANiuy6gwAggggAACthMgALBdl1FhBBBAAAGnCTh98M8sAKe9sbQHAQQQQMCuAgQAdu056o0AAggg4BgBAgDHdCUNQQABBBBAwNICBACW7h4qhwACCCDgdAG3DP6ZBeD0N5n2IYAAAgjYQYAAwA69RB0RQAABBBwrQADg2K6lYQgggAACCFhOgADAcl1ChRBAAAEE3CLgtsE/swDc8mbTTgQQQAABqwoQAFi1Z6gXAggggIDjBQgAHN/FNBABBBBAAAFLCRAAWKo7qAwCCCCAgFsE3Dr4ZxaAW95w2okAAgggYEUBAgAr9gp1QgABBBBwvAABwAjH9zENRAABBBBAwGoCBABW6xHqgwACCCDgeAG3D/6ZBeD4V5wGIoAAAghYVIAAwKIdQ7UQQAABBJwrQABwoG/zS5gF4Ny3nJYhgAACCFhRgADAir1CnRBAAAEEHCvA4P/QriUEcOyrTsMQQAABBCwoQABgwU6hSggggAACzhUgACAAcO7bTcsQQAABBKwuQABg9R6ifggggAACjhFg8O+/K5kF4JhXnIYggAACCFhcgADA4h1E9RBAAAEEnCNAAEAA4Jy3mZYggAACCNhRgADAjr1GnRFAAAEEbCfA4D94lzELwHavNBVGAAEEELChAAGADTuNKiOAAAII2E+AAIAAwH5vLTVGAAEEEHCaAAGA03qU9iCAAAIIWE6Awb+xLmEWgDEn7kIAAQQQQCBSAQKASOX4HQIIIIAAAgYFCACMQREAGHPiLgQQQAABBCIVIACIVI7fIYAAAgggYECAwb8BpAG3EAKE58XdCCCAAAIIhCNAABCOFvcigAACCCAQpgABQHhgBADheXE3AggggAAC4QgQAISjxb0IIIAAAgiEIcDgPwysAbcSAkTmxq8QQAABBBAIJUAAEEqIvyOAAAIIIBChAAFAZHAEAJG58SsEEEAAAQRCCRAAhBLi7wgggAACCEQgwOA/ArQBPyEEGJofv0YAAQQQQMCfAAEA7wUCCCCAAAJRECAAGBoqAcDQ/Pg1AggggAACBAC8AwgggAACCMRAgMG/OciEAOY4UgoCCCCAAAL9AswA4F1AAAEEEEDARAEG/yZiqqIIAcz1pDQEEEAAAXcLEAC4u/9pPQIIIICAyQIEAOaCEgCY60lpCCCAAALuFiAAcHf/03oEEEAAARMFGPybiDmgKEKA6LhSKgIIIICA+wQIANzX57QYAQQQQCBKAgQA0YElAIiOK6UigAACCLhPgADAfX1OixFAAAEEoiDA4D8KqMwCiC4qpSOAAAIIuE6AAMB1XU6DEUAAAQSiIUAAEA3Vj8tkFkB0fSkdAQQQQMAdAgQA7uhnWokAAgggEEUBBv9RxGUWQGxweQoCCCCAgCsECABc0c00EgEEEEAgmgIEANHUZRZAbHR5CgIIIICAGwQIANzQy7QRAQQQQCCqAgQAUeU9pHCWAsTOmichgAACCDhPgADAeX1KixBAAAEEYijA4D+G2OpRBACx9eZpCCCAAALOEiAAcFZ/0hoEEEAAgRgLEADEFpwAILbePA0BBBBAwFkCBADO6k9agwACCCAQQwEG/zHEHvAoQoD4uPNUBBBAAAH7CxAA2L8PaQECCCCAQJwECADiA08AEB93nooAAgggYH8BAgD79yEtQAABBBCIkwABQJzg1WMJAeJnz5MRQAABBOwrQABg376j5ggggAACcRRg8B9HfAKA+OLzdAQQQAAB2woQANi266g4AggggEA8BQgA4qnPDID46vN0BBBAAAG7ChAA2LXnqDcCCCCAQNwEGPzHjf6QB7MMwBr9QC0QQAABBOwjQABgn76ipggggAACFhEgALBGRxAAWKMfqAUCCCCAgH0ECADs01fUFAEEEEDAAgIM/i3QCQOqQAhgrf6gNggggAAC1hYgALB2/1A7BBBAAAGLCRAAWKtDCACs1R/UBgEEEEDA2gIEANbuH2qHAAIIIGAhAQb/FuoMZgFYszOoFQIIIICApQUIACzdPVQOAQQQQMBKAgQAVuqNj+vCLABr9gu1QgABBBCwngABgPX6hBohgAACCFhQgMG/BTuFWQDW7hRqhwACCCBgOQECAMt1CRVCAAEEELCaAIN/q/WI//owE8Ae/UQtEUAAAQTiJ0AAED97nowAAgggYBMBAgB7dBQBgD36iVoigAACCMRPgAAgfvY8GQEEEEDABgIM/m3QSQOqSAhgr/6itggggAACsRUgAIitN09DAAEEELCZAAGAvTqMAMBe/UVtEUAAAQRiK0AAEFtvnoYAAgggYCMBBv826ixmAdizs6g1AggggEBMBQgAYsrNwxBAAAEE7CRAAGCn3vq4rswCsGe/UWsEEEAAgegLEABE35gnIIAAAgjYUIDBvw07jVkA9u40ao8AAgggEHUBAoCoE/MABBBAAAE7ChAA2LHXmAVg716j9ggggAAC0RYgAIi2MOUjgAACCNhOgMG/7brMb4VZCuCMfqQVCCCAAALmCRAAmGdJSQgggAACDhEgAHBGRxIAOKMfaQUCCCCAgHkCBADmWVISAggggIADBBj8O6ATBzSBEMBZ/UlrEEAAAQSGJkAAMDQ/fo0AAggg4DABAgBndSgBgLP6k9YggAACCAxNgABgaH78GgEEEEDAQQIM/h3UmcwCcGZn0ioEEEAAgSEJEAAMiY8fI4AAAgg4ScBKAUCNr1XebaqSPd42KU4dJifllkluSqqTuGPWFmYBxIyaByGAAAIIWFyAAMDiHUT1EEAAAQRiI2CVwb8e+D+5e5NsbtsnvQOanpKYKAtzR8tZBeMlKSEhNigOegohgIM6k6YggAACCEQsQAAQMR0/RAABBBBwkkC8A4D2nm55qX6rvK2++nf29Pil1cP+o7KL5YtFU8WTmOQk/qi3hQAg6sQ8AAEEEEDABgIEADboJKqIAAIIIBBdgXgO/vVX/g+aa+Xpui3S1OUN2VAdApw+fGzfTACu8AQIAcLz4m4EEEAAAecJEAA4r09pEQIIIIBAmALxCgBauzvl8dqNsmr/nkOm+4eq/qxhhXLNyNmhbuPvhwkQAPBKIIAAAgi4XYAAwO1vAO1HAAEEXC4Qr8G/XuP/SM16aejqCKsHylKz5KqRs6QwJT2s33HzAQFCAN4EBBBAAAE3CxAAuLn3aTsCCCCAgMQ6ANBT/v/asFNe3rs94Fp/f92iNwE8PmeknFkwQdJZ/x/xm0sAEDEdP0QAAQQQcIAAAYADOpEmIIAAAghEJhDrwb9PbfT3+90b5X215n/gDv/Baq/X/I9Pz5UvFk+VEk9mZA3lV4cIEALwQiCAAAIIuFWAAMCtPU+7EUAAAQRi+vVfr/d/qHqtbGxrMCyfk5wqiwsnygK18z8H/xlmC3kjAUBIIm5AAAEEEHCoAAGAQzuWZiGAAAIIBBeI5df/fWp3/19VrZZdHc2GuiUpIUFN9y+TswvHM93fkFj4NxEChG/GLxBAAAEE7C9AAGD/PqQFCCCAAAIRCMQqANCD//urVklFR4uhWo7wpMtlxTPUtP+cvmUCe3xtsqGtXra0NUmVd7+0dvuko7e7b/8APSsgPSlFspM8MnPYcDkmu1RKU4cxW8CANAGAASRuQQABBBBwnAABgOO6lAYhgAACCIQSsOLgXw/mF2QVyflFk2VHe5O81VgpW9sbpUPtGxDOpQOEcwsmytysEQQBIeAIAcJ5s7gXAQQQQMAJAgQATuhF2oAAAgggEJZALAKA5m6vLK1QX/69ob/8pyYkyol5o2VvZ7us3l8vPvWFfyiXDhOOzx0l56n9AzycGBCQkgBgKG8Zv0UAAQQQsKMAAYAde406I4AAAghELBCLwb/e7f9hteHf6tZ6Q/VMVgFAd2+P4ZMBjBSqQ4CT8spk8YjJzAQIAkYIYORt4h4EEEAAAacIEAA4pSdpBwIIIICAIYFoBwB63f7Tez6U1/dVmDqgN9S4w27KVPsDfH3kHBmr9hPg8i9AAMCbgQACCCDgJgECADf1Nm1FAAEEXC4Q7cG/5v1Pc638rna9+qKvo4ChX/pEgIzEFFVQr+iFAe3qOMFwSr64eKp8Mmfk0Cvi4BIIARzcuTQNAQQQQOAQAQIAXggEEEAAAdcIRDsAaOz0ys8rlkttZ1vEpnrqfllqlizILpY5wwplhCfj4BT+/V0+ubtyuVR7Ww2Vn6jCg8uKp8snVFlcgQUIAHg7EEAAAQTcIkAA4Jaepp0IIICAywWiPfjXvH/fVy7P7Nkc1hd6/Ts96C9KyZAT8kfJUVkloqfuH37pr/4v1G2V1/btMjy7oFiVeUPZfMlNSXV574duPiFAaCPuQAABBBCwvwABgP37kBYggAACCBgQiHYAoAfo91askI1tDQZqc+CWlMREmZNZKGcUjJMST2bA37Wqaf+P126UVfv3GA4X0tTu/18unSkzMgsM18fNNxIAuLn3aTsCCCDgHgECAPf0NS1FAAEEXCsQ7cG/hm3v7pK71fR/I8f+6YH/MdklclbBeMlK8gTtl81t++SRmvXS0NVhuP+y1AyCL5XMlKmZ+YZ/w40ihAC8BQgggAACThcgAHB6D9M+BBBAAAGJRQCgmR+v3SDvNFUHFNdT/edmjZALi6aEHPi3q6ME/1S3Td5uqjA85V8/eJza8f+KkhlSmJJOz4cpQAAQJhi3I4AAAgjYToAAwHZdRoURQAABBMIRiNXgX9epyrtf7q9aLXs72wdVUa/Hv6Rkuow3cCTfjo4mebR6fVibCepZBcfnjJJz1KwCj5r+zxWZACFAZG78CgEEEEDAHgIEAPboJ2qJAAIIIBChQCwDAF3FOjX41zMB9NR9fRWptf1nq0G5/vKvZwAEu/TRgX9t2CmvNOyQzp4ewy0e4UlXu/3PMBQuGC7UpTcSALi042k2Aggg4BIBAgCXdDTNRAABBNwoEOvB/1CM9UZ/y2rWyfrWvYY3+jvw1X+knFkwQdL56j8U/kN+SwhgGiUFIYAAAghYTIAAwGIdQnUQQAABBMwTsEsAUOttlQeqV8tuX5vhxoezpMBwodzYJ0AAwIuAAAIIIOBUAQIAp/Ys7UIAAQQQiNnmf0Ohbu72ytKKVYZOD9DP0V/9F+aO7jtBICkh1KKCAzWr72yT5S11sk0tS6j2tUpHT5ckJiRKsVqeMCo1UxZkFcuYtGzD5Q2lvXb5LSGAXXqKeiKAAAIIhCNAABCOFvcigAACCNhKwOozAPQ6/4dq1srq/XWGXPVX/8tKp8vYtJyQ9+slBW83Vcob+yqlqcsb8n5PQpLMU/sUnDdiYsgTCkIW5oAbCAAc0Ik0AQEEEEBgkAABAC8FAggggIAjBaw++Nfoa9TA/6HqdeLr7Q7aB/o7/1HZxXJB0dSQa/31RoKv76uQl/ZuE686SjDcK1XtJaA3LTwpb3TITQvDLdtO9xMA2Km3qCsCCCCAgFEBAgCjUtyHAAIIIGArATsEAL+pXqum5u8O6qqn+Z9ZME7+J39syAG5PobwIVVmjZrmP5RLBw4LsorkouJpIQOHoTzHyr8lALBy71A3BBBAAIFIBQgAIpXjdwgggAAClhWww+BfT9G/p2K5VKpBe6BLD8RPyiuTxSMmhxz8v9tYJU/t+VC8vcaPDwzVgbMzC+TK0pniieEJA3q/gk1qr4L+YxAL1RGHE9LzJC2Gdeh3IQQI9YbwdwQQQAABuwkQANitx6gvAggggEBIAacEAJmJKXJD2TwpS8sK2OZe9ZdXG3bIS/XbRU//N/MKJ4AY6nP1rIXf126Ube2Ng45B1PUYrTYpPK9wokzMyAsZhgy1LgQAZglSDgIIIICA1QQIAKzWI9QHAQQQQGBIAnYY/OsG6i/c91aulC3t+wK2N1FN/9eD3oVqPb6/Sw/3X6jbKq/t22X64L//eXpzwCtKpstctUFgtK71rXvl4Zp10qZmRQS7dBBQpE4uuEQtTRifHnojRDPqyywAMxQpAwEEEEDAKgIEAFbpCeqBAAIIIGCKgF0CAN3Yv+8rl2f2bB70xXsghD727xPqmL7jc0dJiRr8DpyO/4ba7O/pus1hDf6zkjx9MwpGp2bJvq4O2dHRJHW+9qB1GKcG29eNmheV/QD0vgVLq1ZKY2fokwr6XXQQMEnNBLigaEqfSTQvAoBo6lI2AggggECsBQgAYi3O8xBAAAEEoiZgp8G/RmhXu/QvrVwh29ubwjY5MNm/V02H18Ph0Jc+QvCi4ql+p9CvU1/gH1Vf4FsCfIFPTUiUq0fOlmmZw0M/KIw7htJ+/RgdjhyfM1JtkjghKuFEf1MIAcLoVG5FAAEEELC0AAGApbuHyiGAAAIIGBWw2+C/v136C/j9Vatlb2e70aaKXuqvVgcYuvQgeWHuaDlLHe2nTxTwd+k6PFi9Rnb72gKWuUidRHDm8HGGnmn0pveaauSx3RukZ4h7F+Qkp8pitVRigToq0SCL0SoevI8QIGwyfoAAAgggYEEBAgALdgpVQgABBBAIX8CuAYBuaa23VR6oXh10AB6+iPTtnH9h0VT5hBoYB7o2tjbIb2vWBvz63/+7+epYwK+oEwHMuvQeCL+sXimbWgPvgRDOs/TAf3x6rnxRzXKIxrIAAoBweoN7EUAAAQSsKkAAYNWeoV4IIIAAAoYF7Dz472+kng7/5O6N8n5zbdD1+P37/If60p2RlCJXlsyQ6UGm7Yez/l5P/79+1FzDfRLqxoqOFvl5xQpp7Qm88Z+esaD/qyuMow31b+YMGyGfL5wkuSmpoaoR1t8JAcLi4mYEEEAAAQsKEABYsFOoEgIIIIBAeAJOCAD6W1yppuO/UL9VNqh1+f6O9dMBQKjBv/7y/2X1tX5GZkFASP0F/iH15X/1/jpD2GYHAP9qqpbHajf4DTt0+xaoGQcXqd3+PWr/gQ9adsuzdVukqcv4RoE6CJickS+L1LIFvYlhKDMjCAQARpS4BwEEEEDAygIEAFbuHeqGAAIIIBBSwEmD/4GN9akZAVvaG2Wr+leFt6VvmUBHT5f41MC9o7c74IBWD3RPyiuTxSMmBx30rlED/4eq14lPlWXk0mWer8o063pqz4fyujrFwN81wpMu3xw1X/JS0g7+Wc+QeE6dePDPxqqgMyQOL0976P0PTh8+1pSqEwKYwkghCCCAAAJxEiAAiBM8j0UAAQQQMEfAqQFAIJ1n1Jfw1xp2BcTTu/3fUDY/5PT331SvleXqy7qRSw+iL1Ff44/NKTVyu6F77q1c2TfLwd8VbL8BXecnd28KuWfBwHLNDC8IAAx1LzchgAACCFhUgADAoh1DtRBAAAEEQgu4bfCvRYJ9Odd/NzLYberyyd0VHxjedDAzMUWFCvOkLC0rdKcYuEMvP9ABwJZ2/xsAnpI/Rs5Tu/oHuurUiQnL1LGFRo5P9CTo5RAzZNawQgM1M3YLIYAxJ+5CAAEEELCeAAGA9fqEGiGAAAIIGBQgABgMdbHaBf+TOSODCuqB89KqldLe3WVIekpmnlxbOlf0kYJmXK3dnXJPxXLR+x34u4y0Qe+P8Pq+cnmpfpt4g2wSuCC7SG2GONOUPQD660oAYMZbQBkIIIAAAvEQIACIhzrPRAABBBAYsoAbB/8aLdQMACODZz31/tdVq4MOnPs7KFFtpndJ0TQ5JqdkyH3WX0CoGQhG2tBfVo2vVZ7Zs1nWqzb1n5Cg/6aXLcxWX/0vUychpKtNEc2+CAHMFqU8BBBAAIFYCBAAxEKZZyCAAAIImC7g1gDgnaYqebx2Y0DPRQXj5Ey1832wa1NbgzygAwC1sV6oS++gf92oeaYOovf42uWu8v9Kc7dv0ONT1a7/V4+cLfrUgXCuxk6v/L1xl6xqOXCqgV4K8encMtGnAUTjIgCIhiplIoAAAghEW4AAINrClI8AAgggYLqAWwf/GjLU9P3hKWoHfbVev0D909+lv5LrnfSfVl/NQ50AoI8TvLp0tkzNzDe1D6MRAJhaQYOFEQIYhOI2BBBAAAHLCBAAWKYrqAgCCCCAgFEBNwcAegO9X1avlE2t/jfQ04ZFngz5kpr6PiYt+yCpHvhvadunpstvkXJvs6Gj9M4pHC+n5ZtzfN7Avg0WYkQ6A8Dou2PmfQQAZmpSFgIIIIBALAQIAGKhzDMQQAABBEwTcPPgvx9xZcsetQv++qBf8PXE9+xkj4xMzZIWtet/XWebdBiY8j+wozCjjBYAACAASURBVPKT09QO+jNFLwPwd+lQobGzQ5rUVP5dHc3qWcMkNzlV8tTvgk29D7YHQVaSR76ljjEsTs007Z2JZkGEANHUpWwEEEAAAbMFCADMFqU8BBBAAIGoChAAiOhZAA/VrJXV+w+sd4/mpb/In104Qa2pH923sZ7ewf+dpmp5V/2rXoUKejf+wy89+B+RkimnqHX4R+eUDgoDggUA2SoA+PboI2WEx/8Shmi2NZKyCQAiUeM3CCCAAALxEiAAiJc8z0UAAQQQCFuAwf/HZM3dXllasUoqvC1hO4b7Az3w18sJ0pKS+5YR+Bv0ByozR80IOH/EJJmfVXTwln+p8OCx2g1+lyHo+78zer7awyAj3GrG7X5CgLjR82AEEEAAgTAFCADCBON2BBBAAIH4CRAAHGpf5d0v96vd/Pd2tketU/T3/QQ1VD/wz8h21Ne/0rvyf65wUt9sgGAnGYxSywi+qZYAZCalRK1NZhdMAGC2KOUhgAACCERLgAAgWrKUiwACCCBgqgCDf/+c+7q88nD1Wtna3hiRtx6Qz8wsUCFCh5/ZBHrgH+mw/9Dq9IcAi0dMlmfrtshrDbv81vcINdPgBhUA6BMI7HQRAtipt6grAggg4F4BAgD39j0tRwABBGwlQAAQuLv0lPzX91XIKw07pE2t0Tdy6YH/rMxC+WzhxL719u1qg8BHa9b17Sugv/YP7Zu//xroZ15QNEXW7K9X//K/f8G0zOFy/ai5RppgqXsIACzVHVQGAQQQQCCAAAEArwYCCCCAgOUFGPwb6yIdBKxtrZe3GyulvKNF9qvd+fu36NNf4IepDfZGp2XJkVnFMjdrxKCv7Pr3f23YKS/t3S7daqPBBDVgN/vSJwskqnLrAyxb+LRaKnChmiVgx4sQwI69Rp0RQAABdwkQALirv2ktAgggYEsBAoDYdZueAfCwOmHApwKAeFyfUzMSTs0fE49HD/mZBABDJqQABBBAAIEoCxAARBmY4hFAAAEEhibA4H9ofuH8emNrg/y6erV0qOUARi+9a/8CNZvgE9klUuLJVJv8JYrenPBlNYtAT/MffEhg4JI9CUly1chZMkMtA7DrRQhg156j3ggggIA7BAgA3NHPtBIBBBCwrQABQGy6LtxjBfXAX3+tX6CO99Nr+w+/9MD/6T0f9u1NYDQEyE9Ol2+rIwDzU9Ji0+goPIUAIAqoFIkAAgggYJoAAYBplBSEAAIIIGC2AIN/s0X9l6cH6E/t/lDeaKwI+UA91D8qu1ht5jdV0oPs1K/L/GdjlQoBNouv19iMAv3l/1q1AaD5Ow+EbJapNxACmMpJYQgggAACJgoQAJiISVEIIIAAAuYKEACY6xmotF3eZllasapv08BgV0pioiwaPk4+k39E0EG6Hvy/ULdVXtu3S/TGgkYuPei/qHiqfCpnpJHbLX0PAYClu4fKIYAAAq4WIABwdffTeAQQQMC6Agz+Y9c3j9dukHeaqkMO/s8rmCgnqF36Q13/aa6V39WuNzz41+Xp0wFuHD1PClIyQhVvi78TAtiim6gkAggg4DoBAgDXdTkNRgABBOwhQAAQm35q7e6UeyqWS6XauC/Qpdf4Ly6cJCcaGPzr4/3uqVghewMc8xfoGZ/MKZWLi6fFptExeAoBQAyQeQQCCCCAQNgCBABhk/EDBBBAAIFoCzD4j7bwx+VXdLTIz9WAvbWnM+BDF2QXyZUlMw2tzX9eTf1/tWFnWA3ISEqRa0pny4SM3LB+Z/WbCQGs3kPUDwEEEHCfAAGA+/qcFiOAAAKWFyAAiF0XbWjdK7+uWi3e3h6/D81Vu/1/o2xe3xF/oS59ksDd5Suk1tca6tZD/n5sdqlcUjLNUMAQVsEWuJkQwAKdQBUQQAABBA4KEADwMiCAAAIIWEqAwX9suyNUADBrWKFcM3K2oUptb2+SpVUrpb27y9D9+qZiteb/hrL5kpuSavg3drqRAMBOvUVdEUAAAecLEAA4v49pIQIIIGAbAQb/se+qUEsAjlFr8y8zuDZfb/73qNr8r8fgzv9p6hjBL5fOlBmZBbFveAyfSAgQQ2wehQACCCAQVIAAgBcEAQQQQMAyAgQAse+KUJsA6i/z142cKyNThwWsXIs6PvCl+u3yXlON+Hq7DTVCHylo9FQBQwVa+CYCAAt3DlVDAAEEXCZAAOCyDqe5CCCAgFUFGPzHr2dCbdw3wpMuF46YKpMy8kSfCKAvHRys2V8v7zXXyNb2fWEd+ZeakCjnj5gsx+WOjF+jY/xkQoAYg/M4BBBAAAG/AgQAvBgIIIAAApYQIACIXzfoIwB/oU4C0F/yg1166J+WmCwdPV3SG2F19Y7/l6slBXpvATddBABu6m3aigACCFhXgADAun1DzRBAAAFXCRAAxLe7X6zfJq/s3RHxwN5o7UemZspXR86RwpR0oz9xzH2EAI7pShqCAAII2FaAAMC2XUfFEUAAAecIMPiPf1/6errl4eq1srq1PuqVyVFHC16iZgHMyBx+yLN0Hco7WmTF/t2ys71Z9nS2Hfz7CHVaQIkKD+ZnFcnkjPyDSxGiXlkTH0AAYCImRSGAAAIIRCRAABARGz9CAAEEEDBTgADATM3Iy2ru9srSilVS4W2JvBCDv9SbAC7MHS1nFYyXGl+r/Kl+q2xsa5DOnp6QJXgSkuSYnBI5s2CcZCV5Qt5vlRsIAKzSE9QDAQQQcK8AAYB7+56WI4AAApYQYPBviW44WAkdAjxUtU42q439on3pfQT0UYD6y38kewqkqt9+fsQkOS5npBzYmtD6FyGA9fuIGiKAAAJOFiAAcHLv0jYEEEDABgIEANbrJD0gf0F9kX+zsTKs3f37W5Ktvsofl1uqTgmokypv66AGHhjsH/ifCUMcuuuB/1HZxfLFoqniUYGA1S8CAKv3EPVDAAEEnC1AAODs/qV1CCCAgKUFGPxbuntEnw7wfN0WWd+6N+QXej0QL/Jkyql5o+XonNK+Nfr7urzyq6rVsquj+WBD9bA/QZV24J/mfLfXpehTBa4smUEIYO1XitohgAACCMRZgAAgzh3A4xFAAAE3CxAA2KP3O9SMgJUte2St2iCwSoUCrR8dF5ibnCalamO+6ZkFMlsNwPV0/sOvdvXbP9RukA9adkuPSV/9/anpEODk/NFyXuEky6MyC8DyXUQFEUAAAccKEAA4tmtpGAIIIGB9AQIA6/eRGTXUX/tf2btdXqrfHnImweHP0wP7zI82+tPBQ7C9AjKSUuSa0tkyISPXjGpHtQxCgKjyUjgCCCCAQAABAgBeDQQQQACBuAgw+I8Le1weqnf2f6hGHTGo9gQwculB/1R11N9JajnBNHVUoF5OoK/W7k61JGGrvNNUFTAI+KRafnCxOmLQ6hcBgNV7iPohgAACzhQgAHBmv9IqBBBAwPICBACW7yLTKvjGvgp5um6zoQ0FS9Q+ApeXTJcxadl+n69nADy1+0N5o7HC79+LPBlyY9kCyUm29vGABACmvV4UhAACCCAQhgABQBhY3IoAAgggYI4Ag39zHO1QSn1nu9xTsUL2qn8Gu/Q3/uNzR6k1/BNDbuS3Tm1K+GDVGvH1dg8qUp9A8O3RR8oIT7rleQgBLN9FVBABBBBwnAABgOO6lAYhgAAC1hcgALB+H5lVQz1l/9WGnUGLS1RT/M8cPk5OGz7W0LkA7zXVyGO7N0hP7+AdAQgAzOo5ykEAAQQQcKIAAYATe5U2IYAAAhYWYPBv4c4xuWrN3V65u3yF1PpaQ5acqk4QWKRCgBPULACPn9ME+gvQRwveX7VKKjpa/JaZn5yuZgDMl/yUtJDPtMINzAKwQi9QBwQQQMA9AgQA7ulrWooAAghYQoAAwBLdEJNKbFBT9X9dtVq8vT2Gn6d38j8qq1gtBxipjhgcdnBGQLf62q+PEny2bos0qRAg0DUlM0+uLZ0rKYmJhp8ZzxsJAOKpz7MRQAAB9wkQALivz2kxAgggEDcBBv9xo4/Lg99Um/89uefDiJ+td//PSEzp+31bT2fITQT1/ZcWT5dPZBdH/Mx4/JAQIB7qPBMBBBBwpwABgDv7nVYjgAACcREgAIgLe9we+pQa/L+uQoBYXbMzC+TK0pkhNxGMVX2MPocAwKgU9yGAAAIIDFWAAGCogvweAQQQQMCQAIN/Q0yOuilYAJCm1vmfkFsm7zXXBJ3SbxSkLDVLriubI9lJqUZ/Yqn7CAEs1R1UBgEEEHCsAAGAY7uWhiGAAALWEiAAsFZ/xKI2wQKA/t36s5I98sa+8r6TArw9g4/1M1LPIk+GfK10thSnZhq53ZL3EABYsluoFAIIIOA4AQIAx3UpDUIAAQSsJ8Dg33p9EosaBdsDIFOt7b+hbJ6UpWX1VaVdDf7faqzoWzIQbJO/gfVOUP/LvKwiuahoimSqzQPtfhEC2L0HqT8CCCBgfQECAOv3ETVEAAEEbC9AAGD7LoyoAcFOAdCD94uKp8qnckYeUnav+t+2tzfJ39SMgC3tjdLa3Tno2Xr5wCy13v/0gnFS4rHvV//DG0YAENFrxo8QQAABBMIQIAAIA4tbEUAAAQTCF2DwH76ZU37R3O2Vu8tXSK2v1W+TxqXnyHWj5km6GtAHujrUzIDmLt/BP2cmJRv62q+PDdzX1SG7OpoP+b0+HnBsWo4MT0kXHSRY7SIEsFqPUB8EEEDAWQIEAM7qT1qDAAIIWE6AAMByXRLTCj1ft7Vvfb+/S88COCmvTBaPmCz63w/1qu9sk7cbq2XV/j2yx9cmejZBoEs/L1vtPzBdzSQ4NX+MZWYSEAAM9S3g9wgggAACwQQIAHg/EEAAAQSiJsDgP2q0tim4vrNd7qlYIXvVP/1dSQkJsrhwkpyogoBILv2l/99N1WrJwC7ZrQKAYIP+YGHA+PRc+aJakmCFJQWEAJG8CfwGAQQQQMCIAAGAESXuQQABBBAIW4DBf9hkjv3BG2pjv6frNoserAcKAU7OGyNnF4wXHQgYuXRJHzTXynNqhkGDmupvxqWXByzMHS1nhVEPM557eBkEANFQpUwEEEAAAS1AAMB7gAACCCAQFQECgKiw2rJQn1rH/3D1WlndWh+0/sUpGX0bA07MyAu6JEBvDPh47ca+qf6RfPEPVgkdP8weViiXlcwIujdBtDuCECDawpSPAAIIuFOAAMCd/U6rEUAAgagLEABEndhWD9AbAi6tWCUV3paQ9c5JTlVLAkbJcTmlkp2Uesj9u7zN8mDV2oBLCkIWbvCGBdlFcmXJTFP2JjD4yENuIwCIRI3fIIAAAgiEEiAACCXE3xFAAAEEwhZg8B82mSt+UOttlQeqV8tutUGf0SsrySPj0rJlgpoV0NnbLa81lEt7T5fRn0d8X7Z67rdHHykjPOkRlzHUHxICDFWQ3yOAAAIIHC5AAMA7gQACCCBgugABgOmkjimwTm0G+KuqVVKlwoBwrv6p/sZ2CDi0ZP2bTDWgz1MzC/LVv/arJQQ1asPAdvXPQEsIxqjQ4Yay+SwDCKeTuBcBBBBAwPICBACW7yIqiAACCNhLgMG/vforHrXVa/iX1ayT9a17Da3hPzBI71XT8Y0P//VmgpMz8uXE3FEyRf3Tk5g0qKm6Hn9Vpwe82VghXrVPwcDrvMKJcoo6HjDeF7MA4t0DPB8BBBBwlgABgLP6k9YggAACcRcgAIh7F9iiAnpQ/25TlTyrdvFvUwPxQFffwQFq3G906K938j8mu6RvJ3+9fMDIVd7RIg9UrZZ9A04T0OUsGj5OPpN/hOFnG3lWuPcQAIQrxv0IIIAAAsEECAB4PxBAAAEETBNg8G8apWsKaldf3l/du1Pebqr0HwR8FAAYASlLzZIvlc6QEk+mkdv77tFLEh6tWS/b2hsHzUbQocPJ+aPlc4WTCAEMi3IjAggggICVBQgArNw71A0BBBCwmQABgM06zELV7Vaf+jeoJQHvqFkBm9oapEMFA/rrf0JC6ARAD9SPV1P99bR9f1P9/TWzfwbCH/dsHjT9f+D9einBBUVT5FM5I+OmxSyAuNHzYAQQQMBxAgQAjutSGoQAAgjER4DBf3zcnfrUpi6ffNBSKy/UbxVfT0/AZuoB+pkF4+R/8sca/krf0u1TexCsl40G9yCYljlcrh81N67UhABx5efhCCCAgGMECAAc05U0BAEEEIivAAFAfP2d+PSV+/fIw9XrpKvXfwCgv/yflFcmi0dMNjT411/9P2iulaf2fCgtQfYdGGjZvwzgPLUMIJ4XAUA89Xk2Aggg4BwBAgDn9CUtQQABBOImwOA/bvSOfrBeDvB47caAbSxOyeg7qi83JTWkg97x/w+7N8mKlt2GTh7QBerB/6xhhXJlyQzDSwtCVmQINxACDAGPnyKAAAII9AkQAPAiIIAAAggMWYAAYMiEFOBHIFQAYHRq/jo11f+x2g3S1OU17KyXFpycN0bOVqcJ6H9vhYsAwAq9QB0QQAABewsQANi7/6g9AgggEHcBBv9x7wLHVkAP3B+sWiO+3m6/bZyYnte3Nl8f2efv0icMPFe3Wf7ZWGX4q78uJyc5VS4pniYz1Np/q12EAFbrEeqDAAII2EuAAMBe/UVtEUAAAcsJEABYrkscU6GGzg65q3y5NHS1+22T/jK/WK3NP1HtAzDw8qmB/z/V8gF9vGCz2vDP6KW/809Vg/4rSqZLVpLH6M9ieh8BQEy5eRgCCCDgOAECAMd1KQ1CAAEEYifA4D921m59kt6w7/V9FQGbrwft49NzZboauHeqzQI/bG2Qcl+LdAY5OcBfYakJiXJ24QS1qeBoQxsKxrM/CAHiqc+zEUAAAXsLEADYu/+oPQIIIBA3AQb/caN31YObu72ytGKVVHhbotbuEk+mfLl0poxMHRa1Z5hdMCGA2aKUhwACCLhDgADAHf1MKxFAAAHTBQgATCelwAACVd79srRqpTR2Gt/Ezwimnj3wqdyR8lm1jCA9McnITyxzDwGAZbqCiiCAAAK2EiAAsFV3UVkEEEDAGgIM/q3RD26qhQ4BHqpeKzW+VlOanZWUIhcUTZH5WUWmlBePQggB4qHOMxFAAAF7CxAA2Lv/qD0CCCAQFwECgLiwu/6hvUpg3f56eaOxQso7WmS/2uAvVX2512v/u3v1X0Nf+qv/pIw8ubxkhuSp3f6NXrr0ahVCrGmtkx1tTVKtgoiOnq6DP09LTJZStZRgvCp7zrBCGeHJiPpeAgQARnuP+xBAAAEE+gUIAHgXEEAAAQTCEmDwHxYXNw8Q0Lvz13e2y/aOJtmrdvivUoP4YFdaUrKMScuWRDWULkvLkuykVMlO9kjaR9P1W1QAsKxmvWxUxwUaGf7r4wJPzx8rn8k/QvQJAqEuXeb29ib5W8NO2aA2Fwx0HKG/cjLUDINjsovltOFjo3qiACFAqF7k7wgggAACAwUIAHgfEEAAAQTCEiAACIvL1Tf3fzV/Vx3Jt0p9uW9Qg38jA/VQaHronq4G2D3qy3+HChWMXCM86ep4vxkyNi0n5O16NsEHLbvlhbqt6gjCjpD3B7tBz1A4c/h4dbpAmaHQIdyHEQCEK8b9CCCAgLsFCADc3f+0HgEEEAhLgMF/WFyuvVkPoN9S0/RfbdglTV3mbtwXCWqRmo5/WfF00f/MVMFBsGuHmp3waPV6qe1si+RRAX8zQR1VeKU6aSCcZQdGK0AIYFSK+xBAAAEECAB4BxBAAAEEDAsQABimcu2Ny9WX86f2bLbEwN9fJ+ip/8NUCFDsGSajUtWafTUwn5Ce1/ef/VVN9X+lYYd09vREpf90APG10tlSrJ5r5kUAYKYmZSGAAALOFiAAcHb/0joEEEDANAEG/6ZROrIg/dX/2brN8vq+ClOm+ccSSS9LCL0jgDk1mqU2CPxKyUzR+xGYeRECmKlJWQgggIBzBQgAnNu3tAwBBBAwVYAAwFRORxWmN/d7as+H8m5TteHBv/4Sn5GYIiNS0vu+vge69qh9A8w6+s/fM2I5+NfPL0vNkhvL5qs9DJJNfQcIAEzlpDAEEEDAsQIEAI7tWhqGAAIImCfA4N88SyeW9Fe11v/5ui0hB/856ti943JKZUFWkZSmDgv61b1dhQpP7t4o7zfXhiw3UtNeXbL67wQDJwIc/oysJE/fcYLj03P69hYoSE6Xnd5m2e1rUxsI1kqdb/CGh3qWwenqVICzCsZHWuWgvyMEiAorhSKAAAKOEiAAcFR30hgEEEAgOgIEANFxdUKp+uv8LypWSGOQzf6KUzLkouKpMlENmENNtddf5D9Qg/6nVaBgdANBXeYnc0bKguwi+bBtn3yojuyrUZv4tXd3Bg0PetWyBV2hhJC1OtBTetr+nMxCOaNgnJR4gq/j36aOD3xMHVE4cDPBRBU0LMwbLecWTOBEACe8/LQBAQQQsKEAAYANO40qI4AAArEUYPAfS237Petv6uv/s2qw7u/SA3N9/N3nCicZGvD6GzSHEtGzCi4pniYzMocPulUvTdABxdb2xr5QYJe3RVq6faL3K+j7+m9w6K/bMTdrhFxYNEX0l3+j186OZvlV9Wpp7Pz4JARd1my1D8Bl6kjCdHVEoNkXswDMFqU8BBBAwFkCBADO6k9agwACCJguQABgOqmjCry/arWs2V/nt036i/yVasO7UF/99SD9GXVywPrWvYan++syP5U7Uj6rwoVwBtJ62F+v9hV4uHqt6AF6qCtL7U9wgRr4z1fLFoxeOmB4fV+5vFS/Tby9/k8UmJ1Z0HcsoMfkEIAAwGgvcR8CCCDgTgECAHf2O61GAAEEDAkw+DfE5Oqb7q1cKRvUwP3wy5OQJFeNnOX3y3z/vTvUNPkX1SB5Y1uD4YG//q1eUnBJyfS+9feRXLVqnf49FR+oJQa+oD8fqY7r++rIOVKoNio0eukw47HaDbJdtS3YpZcDnK/CixPUDAmzL0IAs0UpDwEEEHCOAAGAc/qSliCAAAIRCTDIj4iNH30kEGgGgP5Cf27hRPlM/phDrJq7vbK8Zbe82VApu9U6ff1F3uiVqr6Wnzl8fN+yAn2KQKTXf9QeA4/WrpcevQdAgEvv1n9d2RzJTko19BgjX/0PL+goNavgS2oWQCwvwoFYavMsBBBAwHoCBADW6xNqhAACCJguwCDfdFIK/Egg1B4AR6RnS3aiRzrUVPhq737Zr9bghzPo14+JdA1+oE56Ru1Z8JrauyDQNUyt89eD/zGp2Yb62ehX/4GF6QDj0uLp8onsYkPPiMVNhAOxUOYZCCCAQHwFCADi68/TEUAAAdMEGOSbRklBYQhUqkG9PgVAb65n9qUH/uPTc/vW4I9SxwaadT2150O1Rr8iYHHHqKMKL1MbC4a6Ivnqr8tMTUiUxUWT+04uiHweQ6jamft3wgFzPSkNAQQQiJcAAUC85HkuAgggEKEAA/0I4fhZ1ASeqdssf28oD/vLfqAK6UHxaPX1/Xw1SI50nX+wxoaaAaCXGJw/YnJQr0i++usCR3jS5Qp1AsDYtMj2L4haJ0ZYMMFAhHD8DAEEEIiTAAFAnOB5LAIIIBBMgEE+74edBPRxe3pX/dWt9UOqth74T83Il7MKxsvYCDf4M1KBUHsATM7Ik2vV5n/+dujXbf272uH/lYYd0tnjf4d/f3XQbTtKTfe/oGhqWKcWGGmPVe8hHLBqz1AvBBBwswABgJt7n7YjgEDcBRjox70LqIBJAnpg/PvdG+V9tcFeuGv8M9RRe8eowfGpeUdIboqxTfeGUu16tfng3eUrpKGrw28xerB+nFoGcJ6aBdB/xKD+zXuqbW/vq5TmMJc75CSnqhkFk8I6SnAo7bP6bwkGrN5D1A8BBJwsQADg5N6lbQggYAkBBvmW6AYqEQMBPfBf2bJHnq/fInt87UGfmKZ29J+ivvYvzB8t49Nyh7SrfyRN08cPvrJ3R9CwQgcBmWpDQG9vV1hf+/vrY/bmhZG0026/IRywW49RXwQQsJsAAYDdeoz6IoCAZQUY6Fu2a6hYHAT0F/O1aknAlrYm6VKzA/SVleyRiWp6/eT0PMlLSYtDrT5+pFnLFgI1Qs9q+IKaQaCn/dtlo7+4dkiIhxMMWLl3qBsCCNhJgADATr1FXRFAIGYCDOZjRs2DEIibQHO3V35ZuVp2dTSbVgc92J+kQo7L1UZ/eWrqP1f8BAgN4mfPkxFAwLoCBADW7RtqhgACMRBgoB8DZB6BgIUF2tXshOfrtsg7TVWij/UbypWSmCin54+Vz+QfEfMlDUOpt9t+SzDgth6nvQggMFCAAID3AQEEHC/AIN/xXUwDERiyQGOnV15vrJDV++ukqcsr7T1dovcpSE9MkWy1dKHC2yI9QQKCLDXl/zL11X9G5vAh14UC4idAOBA/e56MAAKxESAAiI0zT0EAgSgLMMiPMjDFI+BigefrtsqrDTsDCoxMzZSvqmMDC1PSXazk/KYTDji/j2khAm4QIABwQy/TRgQcIsAg3yEdSTMQsJFAh1oi8POK5bIzwD4BpWrwf92oeaz3t1GfRqOqhAPRUKVMBBCIhgABQDRUKRMBBIYkwEB/SHz8GAEETBTQpxn8tHx537IAf9fnCifKqfljTHwiRTlJgGDASb1JWxBwhgABgDP6kVYgYDsBBvm26zIqjIArBfb42uWu8v9Kc7fPb/uPzS6VS0qmcdSfK9+OoTWacGBofvwaAQQiEyAAiMyNXyGAgAEBBvkGkLgFAQQsLRBqBkBSQoLMzRohp+aNkRJPpnjUxoEDr6Yun3jVMoLO3m6p9bXKxIxcyU7ieEBLd7oFKkc4YIFOoAoIOFSAAMChHUuzEIilAAP9WGrzLATsK9DS2Stt3b1SkJqojsmzRzs6e3rk3sqVsqV9nykV1icLfLl0pjotoMCU8ijEXQIEA+7qb1qLQDQECACioUqZCDhQgEG+AzuVJiEQIwE15pcntvvkpYou8fX0yoTsJLlplkdyPYkxqsHQjMgZvQAAIABJREFUHvP3feXyzJ7NopphynVSXpmcP2KyKWVRCAL9AoQDvAsIIGBEgADAiBL3IOASAQb5LulomolADAX0oHnZFq+8rAb/AwfQRxUkybemp4onzKkA7d0iHSpRyPPEbgpBu5rCv7RyhWxvbxqyXGpColw9crZMyxw+5LIoAAGjAoQDRqW4DwHnCxAAOL+PaSEChwgwyOeFQACBaAq0dYn8rbpTetVo/5TSZHlrd5cKAHyiZwEMvPTwffHYFLlwrMdwdTY19cgPV3fI/q5emZ6XJDdMS5XhqbEJApq7vfJQ1TrZPISlAHq/gFPUXgHnFE5g00DDvc6N0RYgHIi2MOUjYC0BAgBr9Qe1QcA0AQb6plFSEAIIGBRo9PXIXet8sr5RfaZXV7Ka4a+DgMMH//3FpSeLmgWQJvOHH7pxXqDHPbrVJy+Udx7887hhibJkTmrMlhJ0q8a81VghrzbsCngsYKC66y//Z6uB/0l5oxn8G3yfuC2+AgQD8fXn6QhES4AAIFqylItADAQY5McAmUcggIAhAZ8a5f9svVferz8w+Dd6hTOIf3izWkpQqaYYDLj6lhLMUEsJEmMzE0A/Wk9mqPbulzWtdbKjrUmq1e7+HT2H1kvfl6gG/cXqZIAj0rLllPzRkpVkfLaDUT/uQyAeAoQD8VDnmQiYI0AAYI4jpSAQVQEG+lHlpXAEEDBB4IkdPnl6h5r6H2ZZeti+qCxZrpiYGvLL+CuVnfKbzb5DnqBnEdw8O02m5RibRRBm9bgdAQTCFCAcCBOM2xGIsQABQIzBeRwCgQQY5PNuIICAXQV27u+RJSs7pFkd8xfJlaaWCnxrZposCLEU4DW1t8D9mw4NAPTzzld7CVwQxl4C+jc96ni/proG+fC/q2TzijVSva1cyj/cKq2NzTJm6kQZXlokU46aKzOOWyDFR5RJUrJKGrgQQCBiAYKBiOn4IQKmChAAmMpJYQiEFmCgH9qIOxBAwF4C92/yymvVg6fA61aMzUqUI9Ra/TdrDj0F4PAWjhmWILfNSQu6nv91VcZ9G72DZhksGpUsV05KNYTW0dYmK//xrrz+f3+SzcvXGPrNqEnj5KQvnCPHnXOqpGVkGPoNNyGAgDEBggFjTtyFgFkCBABmSVIOAgMEGOTzOiCAgFsEdrf3yA9WdEi9d/DX//4v+xOyEuT2VV7ZrmYKBLsWlqTItVM9AZcCrGzolp+s6VDr7Q8tZW5+ktyiwoNgV6fXJx/87S350/2/k5qd5RF1z9iZU+Si739dJsydIQlqR38uBBCIrgDhQHR9Kd2dAgQA7ux3Wm2CAIN8ExApAgEEbC+gj/lbusHrd6f/WfmJctOstL4N+pbv7VabBHZIu/+JAn0OSWpM/fWpqXJCsf/p9pEGAHurd8sf7/61/PvP/xiyd2Zutlxy0zfkE2csJAQYsiYFIBC5AOFA5Hb80t0CBADu7n9ab0CAgb4BJG5BAAHXCixVU/L11Hx/16XjPXLumJS+P+n5Acu2qF38K4IvBRieliBLVGgwRi0bOPwKNwDoVcf2bVmxTh6/4x4p37TNtD5Ky8yQy269UY5edDIhgGmqFISAOQIEA+Y4UopzBQgAnNu3tCwMAQb5YWBxKwIIIPCRgK+nV25TU/vXNw4++k9P//+uGsjr6fn9V6Ovx9BSgHlqM8Dv6aP99JSAAdcKNYvgJ2u94lXPHXj5WwKgB//LX3tbnvjx/bK3utb0Phs3a6pc9dOb+jYI5EIAAXsIEA7Yo5+oZXQFCACi60vpFhJgkG+hzqAqCCDgCIFmX6/ctLJdylsHr//PSlbr/uem9W0COPAyshQg0NGA/o4B1GUfHgDowf+af/5HfnfrPVEZ/Pe356yvXSLnXnO5JCZxBKEjXmga4WoBwgFXd7+rGk8A4KrudkdjGei7o59pJQIIxF+gpr1Xvr+8XRpVEHD4FSgAMLoUQH/8v2KiR84Y9fESgp+qr//v1Q1ebnCauueqSZ6DVdi8fK38+tt3GB786yn980/+lJzw+TNlzLRJkpp+YENBfSTgW8/+Wf70wO+ko7VtUBunqmMCr7rrZskrKoh/Z1ADBBCImgDhQNRoKTgOAgQAcUDnkeYJMNg3z5KSEEAAgXAFggUA/pYA9JdvdCmA3jzwvCNS5KzRyfLenm75zWav300EzxmdIpdNOBAANNU3yKNL7pIVr79rqDnHnf0ZOffrV0jhqBK/93d3dclz9y2Tlx/8/aC/6+MBr/nFbVI6boyhZ3ETAgg4Q4BAwBn96NZWEAC4tedt1G4G+TbqLKqKAAKuEggWAOhp/HpH/5NK/O/ob2QpgBHMgc/RU/9fe/wZ+cOP7gv5U72b/4XfvUaOOfMUSUr2X0ddiC7zpV89Ls8ufXhQmcVjRsk1994ho6eMD/k8bkAAAXcIEA64o5/t3EoCADv3nsPrzsDf4R1M8xBAwPYCwQIA3Tg9+L9OhQD+LqNLAUIhZaq9Bm6enSZTchKlrqJaHrjxNtm+ZmPQnw0vLZYv/fC7Mu3oeUF38deD/w3/XiG//cFP/C4nmDB3hnz1ZzdLwUj/swdC1Z2/I4CAcwUIApzbt3ZvGQGA3XvQYfVn0O+wDqU5CCDgaIGWzl65eWWH7Nzf47edozIS5c55qZLrGXykn/6BXgpwy6oO2bV/8B4CRuEmZCfJ7XPSJEN9xH/rmZdl2U0/DTn4/8qPvy9T1Pr9YFdzwz55ddlT8o8nX/C7/l//9pQvnifnf/tqSUn9eP8Bo/XmPgQQcI8AYYB7+toOLSUAsEMvuaSODP5d0tE0EwEEHCOgh+23qgBg9b7BxwDqRuo1/N+e4ZEjCwJPsX+ztkvu2+iV7ggyAD39/3K1UeBZZSni6/DK//30fvnHEy8E9NWb/V12641y9KKTg37537Vhizx668+CziTILRwuX73nFply5BzH9CcNQQCB6AkQAkTPlpLDEyAACM+Lu6MgwMA/CqgUiQACCMRI4NGtPnmhvDPg02blJ8pNs9L6wgB/V5va1H+JmgWwtdl/iBCsGePVEYO3qq//WSkJ0rKvqW/n/3XvvB/wJyeef5Zc8L1rD+7y7+9Gb3uHPPnjX8obT70YVHDxjVfJaZefH3T/gBh1AY9BAAEbCRAE2KizHFpVAgCHdqxdmsXg3y49RT0RQAAB/wL/ruuWu9d3SKf/VQB9A/8bpnvkmMLAswCe3OGTp3YEDhH8PXmEOmbgB7NSZcywA8sLqreXy6++eYuUb9rmt6L66/919/1Qph87P2hXGgkATr34PPncDVdKWkYGrwUCCCAQtgAhQNhk/MBEAQIAEzEpKjwBBv/heXE3AgggECuBytYe2dzcI/MLkiRHfV0PdtV39Mr3V3RIXUeABED9eJwapC+ZE3gvgBV7u+Una73i7fl4HcC0nCSpbOuRZrXPwMArSVXnEypMuGqy55C6hQoApqo1/1fddbPkFRWEZNz0/kr5zff+d9DGfzpEOOeay+SkC87xO4ugp6dHyjdukb//4Xl1DOE7fc857sxT5dRLFwc8ZjBkZbgBAQQcKUAI4MhutUWjCABs0U3OqySDf+f1KS1CAAH7C+ih9nO7Ovu+xvvUYDwnReSb09Nkdn5S0MYtVWv4X69Rc/kDXDpCWFSWLFdMTBV/cYIOHP6fChEGDvZPG5UiV03yyD6f2om/sVta1ASBCdmJMjojQTw6BTjsqt1VqWYA3CY713/otxYzPnmUXK0CgKy8nJAd1b/7/wu/fEQ2L18j+tSABad8Sk74/JlSMm6M3/0D6ipr5Pn7lsm7f/rroPL17y/83jUy/5Tjg+49ELJi3IAAAo4SIARwVHfapjEEALbpKudUlMG/c/qSliCAgLME/lzZKcu2+A7ZkG94WoIsUWv4+6fa+2vxygb1BX9NhwSZBCB6zH6F2rDvDDWwP/xaozYR/JH+/YBtAOaq0OEWtb7f6NXa2CwPfveHsvqt9/z+ZNox8+Wrdy+R7Pw8o0Uauq+jrU3e/OPL8uKvHxNdh0CX0Q0IDT2UmxBAwDEChACO6UrbNIQAwDZd5ZyKEgA4py9pCQII2FfAp7bdf2pnp6xS0+9PG5UsOZ4EuWeDV9r9fMifNzxJvjcj1e+Xdy2gZwvcqQbwaxoCLwPQ9+n9AC6dkCKnqxCg/xu+nnXw8Gaf6PBh4BVuANDT3S3P3vtbefk3v/fbKXrX/uvv/6GMmzXNlE7rnyXw9D0Pyo61mwyVOWHuDPnqz26WgpElhu7nJgQQcL4AAYDz+9hqLSQAsFqPOLw+DP4d3sE0DwEEbCGgB/8/W++V/9Z3i5HT9/Rg/azRKXL5hMDn3RuZBaBxdFlHqr0FFh+RIulqWsBfqrrk1arOQccAhhsA6LLX/2u5LP36D6Sjtc1vP5yweJFc8P1rh7x5n/7q/9dHnpZXlj0Z8Fn+KjDv5E/J5bd/y/RZCLZ46agkAggEFCAE4OWIpQABQCy1eZYQAPASIIAAAvEV0AP+ZVu88nJFl6HBf39t09Um/t9S+wHMV7MB/F263F9u9Mk/asLbzT+QxrEjkuU7atZBOJeegv/IrXfLf199I+DPhnp8X/X2XfLUT38lq978VzhVk4UXniOfve5LMiw39B4EYRXMzQggYHsBAgDbd6GtGkAAYKvusndlGfzbu/+oPQIIOEPgvbou+fl6X9+0/XCvkRmJcrtal6/3BfB3Nfp65AdqM7+qtvDLPry8S8d75Nwxg/cLCFXnde+8L/ddvyTgl3m9Fv88dYTfCYvPkpTUwDMaDn+OnvK/9p/vyxM/uk9qdpaHqsbBv4+dOUUWf+MrMvWYeZKYeODIQi4EEEDgcAFCAN6JWAkQAMRKmufw9Z93AAEEEIizQJta379kVYdsbR6w216YdTpKTd//lt4PQK3n93f9Ue0r8MR2X5ilHnp7tjp68Pa5aXKEOj4w3Ku7q0ueU7vxv/yg/70A+ss77uzPqCP9LpfCspKQO/PrMt954VV54n9/aXjKf2Zutpx19SXq5IBFQ15yEK4B9yOAgP0ECADs12d2rTEBgF17zob1ZgaADTuNKiOAgKME9FF992/yDlpvrxupv+qfU5YiT+zw+d0IsB8i2G7++p5X1GZ+D36oAgCVD/iPCEKTLixJkWuneiL+fVN9gzy65C5Z8fq7IR925P+cKCecd0bf5oAZ2cMG3d/p9cnfHnumb5f/QHsLHP4jHS6c+/UrpHAUm/2F7ABuQACBPgECAF6EWAkQAMRK2uXPYfDv8heA5iOAQNwFgu3Urwfql6gp9+eoKfdG9gfIS02QW2b7/0L/oNrR/y8qBOjt22EgIexB/Dj11X/JnFTJ9YT/9X8gcn1VjTx2+y8CHgvor0PGTJ0oZVMmSMm40X1/7vL5ZON/Vsmm91ca6r+SI0bL577xJZl/6qcPme6vZxB07G8Tb3uH1Kl66RMLMrKypKC0SNKGZUhSstpggQsBBFwvQAjg+lcgJgAEADFh5iEEALwDCCCAQHwFqlp75KaVHbLPN3h9fqla23/nvDTJV0cB6nX8t6/yyvb9wY/0G5+VKLeq/QCy1HT9/kuXfKt6xup9B5YY9D1JrZ1PSDA2F2BEWqL8YFaqjIlg6r8/3X21dfKHH/8y6KaAgXpFr/nXl9G6f+qzZ/TtLZBTkC/71WaE21avlzVv/1u2rlwvuzZuCdj5eqnAnOOPlmPVrIHJC2aHtS9BfN8ono4AAmYLEACYLUp5/gQIAHgvYiJAABATZh6CAAIIBBR4a3eXLN3gf/r/4Tvur27olh+v6wi6FEAP6ReVJcsVE1MPfuVvVuHCTSvbpbz145BBj6OTE1UIIInS9dGg+vBK6rLmqdMFrpuWKjkDAgUzurNdfXl/+aHfy99//5zhKfzhDP71AP6z114h8xZ+UlarAf/7r74uG95bEVHV9YaBF33/6zJh7gzDwUNED+JHCCBgSQECAEt2i+MqRQDguC61ZoMIAKzZL9QKAQTcI/CkWtv/1A7/R/QtGpUsV0469Mg9vRfA0+r+YPv5qw/28q2ZabLgo6MBK9Usg/+nTgFo7jz0V3rJwM3qy/7Gph75155uqWw9MEMgPTlBZuYmydmjU2RU5tCm/AfrST2g//C/q+Sl3/xB9CkBoe7Vfzfy5X94abEc/9nTZfeuir79BozuERDs+TpQuOSmb8gnzlhoqA7ueYNpKQLOFyAAcH4fW6GFBABW6AUX1IEAwAWdTBMRQMDSAks3ekVvAujvumaKR04pPfTIPX1iwG2r2+VDNWgPdulp+3fMS5Ui9c+VaubAT9Z0SMdhP5mYrY4PnJsu6UnxJdJr8Te9v1pt6ve0rHrzX4Mqo4OCA4sVhrCDoQlN1MHCtffeLuPUjAAuBBBwjwABgHv6Op4tJQCIp76Lnk0A4KLOpqkIIGBJgdvU8X96gO7vulRtAHiu2gDw8GtbS4/o3x3+Rf/w+/qOBpyeKnqZwf2bBh8BeFJJslw39dAZBvFE0gN9/X+XVr35nqx8413ZsmLtga/36j/v27rQ4J4F0WzDoq98UT53/ZckMSnOqUk0G0nZCCBwiAABAC9ELAQIAGKhzDP6/j9aXAgggAAC8RMIFgD4WwLQX9OXKjrl0a0+v0cH9t+jjwa8bIJH9np75YXywcsMAgUM8dM49Mldvk6p2bFLHr3lbtm6av2Qq6VPE5h+7AKZMGf6waMF1737gbz8m98bLvvE88+SC753raSmpxn+DTcigIB9BRj827fv7FZzAgC79ZiN60sIYOPOo+oIIGB7gWABwOy8JLl1bprfI/t83b1qQ0CvrNjrf/ZAP0ym2rwvT50ioPcBGHilJibId2em9m3yZ9VLzwh47fFn5A8/ui/iKs454Vg5ZtHJMvOTR4lex3/4pTcIvOcr3zFc/ueuu1LO/OrFlpiNYLjS3IgAAhELEABETMcPwxQgAAgTjNsjFyAAiNyOXyKAAAJDFbhzjVc+qPe/B0ChWr//v+oYwII0/8f17VJHAt6u1vbv7Qi2JaD/GmarYOBHquxobvI3VJt9e+rlN9/9odq9f3lYRY2aNE5OXHymHHn6iZIzPN/vb3W4sOaf/5Hf3XqP7K2uNVT+uFlT5aqf3iTFR5QZup+bEEDA/gIEAPbvQ7u0gADALj3lgHoSADigE2kCAgjYVuDhzV55udJ/AKCn8Osj+D5dlBywfUaWAvj78RHD1CaBanZBlsnH+5nZETvWbZJffPX70li311CxM9RX/tOvuECmHDVbkpIDm3W0tclfH3laXln2pOETAkZPGS+X3nJj31GAXAgg4B4BAgD39HW8W0oAEO8ecNHzCQBc1Nk0FQEELCegTwC4T50EEOgb/jGFyfIdNVXf/xwAEX0qwBK1IeDW5uBLAQ5v+IKCZLlJHQFo5at80za5//qbpXZXZdBq6oH/GVdeqAb+cyQxMfixhbs2bJHnlv7W72kDgR4y47gj5aIfXCel48ZYmYu6IYBAFAQIAKKASpF+BQgAeDFiKkAIEFNuHoYAAg4V0IP453d1ylM7OqVMfWG/aZZHcj3BB6Sb1HF+d6zukNYu/xFAuvqQffPsNJmWE3it/otqQ8BHtvgChgj+uM8fmyIXjPVYuif0l/rH77hX3nn+L37rWXLEaDn7mktlwamflpTU4G3p9Prkradflud+uUxaG5sNt3vRly+SRVddLOnDMgz/hhsRQMAZAgz+ndGPdmkFAYBdesoh9SQAcEhH0gwEEIibgB6+6135X1S77fcP5fuP4fPoufwBrpbOXrl5ZYfsVOv5A136a/13ZnjEozbu83dVqQ3+blJl7PMZ2wvAyNKCuEEe9uD6qhp57PZfyOq33jv4F72Z3/9c8nk54QtnSnZ+Xsiq7imvlid/er+s+Ps/Q97bf4MOF77wva/JrOOPDjmrwHCh3IgAArYSIACwVXfZvrIEALbvQvs1gBDAfn1GjRFAwDoC79V1yc/X+8TX8/EgXA/XF6sv7ReG+NJ+/yavvFbtfx8A3UI9YL9qcqqcWup/XbuePXDzig7ZHiREGCiVlZwgt6v1/2Ozgs9OsIqungmw5q3/yJ7KaikoKZKpx8wLuLnfwDr39PTI8r+9Jc/+4rdSs7PccHM+9dkz5LwbrpTcwuGGf8ONCCDgLAEG/87qTzu0hgDADr3ksDoSADisQ2kOAgjETEAP+u9Uu/GvaRj8FV8fw3fTzDSZmht4sL2yoVt+on7fEXgSgAxXJwEsmZUmY9TSAn9XsOMED7/fyLKCmOFF6UHe9g610d8f5c+/fcLwRn989Y9SZ1AsAjYUIACwYafZvMoEADbvQLtWnxDArj1HvRFAIJ4CoabxT85JlFtmp0tGgI3pfd296jg/r6zbF3wjv3Fq8L9kTuqgfQWa1dT/m1a2S3mrsSUA2ipUneLpOdRn6xkDf/zZr+UfT7xgqKi0zAxZeME58j9XnG9oSYGhQrkJAQRsK8Dg37ZdZ+uKEwDYuvvsW3kCAPv2HTVHAIH4CbSrcfsSNQDf0uz/E76RpQBv1h44DUBlAUGvMcMS5Psz06U4/eP9AP5c2SnL1CaAA39blpko9d4eaQ+wssBIneInGvmTu7u65C+PPCVP3/2goUL08X7nf/trMu2Y+az1NyTGTQg4W4DBv7P718qtIwCwcu84vG6EAA7vYJqHAAJREXhih0+eVrv/Bxq/h1oKYHQWgK58mjoQ4ITiZCnLSJRtat3/O7u7D9l7QN8zNz9JZuUlyWPbAp8OEKpOUYGKcqHr3nlf7rt+iaFp/wsvPEfOufbysL769/b2SlN9g5Rv3CoVH26TXRu3SGvTx6cKZOZky5ipE9W/JsiY6ZNlmNqwMCEh8CaQUeageAQQCFOAACBMMG43TYAAwDRKCopEgBAgEjV+gwACbhbY29ErS1Z1SFVb4IX8M9SAfMmsVAl0KsDGxh65c606ElCdDDDUS58ccJHagHCJOh2gJcARg/oZoeo01HrE8vehjg3sr4ue8n/h96+VY888NeTxgfo3etBfX1Ur7//lDfnXS3+Tys3bDTdr0vxZctIXzpa5C4+TtAyOEjQMx40IxEGAwX8c0HnkQQECAF6GuAoQAMSVn4cjgIBNBUJN49e7+V82wSNnlqUEbOHzuzqDfrU3SnO+GvxPyUkKubmgkToZfWa87yvftE3uv/5mqd1VGbAqevB/2a03ytGLTg75ZV6fIrBz/WZ56cHHwzpC0N/Dx86cIou/8ZW+EwwSE+1x+kK8+5PnIxBLAQb/sdTmWf4ECAB4L+IuQAgQ9y6gAgggYDMBPY3/x+u8smJv4M388lIT1IaAaXJEgN38dRl3rffKf+uDbwgYjKZ/l/+q1h65f5MvpGKBqtOtc9JklNo3wM7X5uVr5YcXXRO0Cad/6cK+I/6SkgPsyPjRr/dW75Zn731Y3v3TX00lWfTli2TRVRdL+jBmA5gKS2EIDFGAAGCIgPx8yAIEAEMmpAAzBAgBzFCkDAQQcJOAkWn8RxUkybemB14KoEOAK99rF727fySXnv7/nRkeeVbNJnhK7Utg5FpYkiLXTvWInVerGwkALlVf//WU/ECX/uq/5u1/y//9+AGp2VluhC7se44761T5wveuCWvvgbAfwg8QQMCwAIN/w1TcGEUBAoAo4lJ0eAKEAOF5cTcCCDhLQA/BX67olBcruuTE4iS5YFzoQfIjW33yYnngDQH1tPsrJnrkjFGBlwIsWdEhaxq71fpzUVPVjZsOT0tQ+wykyRg1w+DhzV55uTLAMQCHFZmmPv5/V/1Obx5o16u+qkZ+9a07ZOvKdQGbMG7WVPnSnd+RUZPGD7qn0+uTN59+UZ75+cOGNhEcitN5N3xZzrjyQklMsq/3UNrPbxGwigCDf6v0BPUgAOAdsIwAAYBluoKKIIBAjAX04P/RAYN5PXC/anKqnFoafPp4o69HblEbAu7aH/gL/sCBur9m3aZ+v7JBBQDqvxJ61YMNhAA5Kk/45vQ0mf3RIP7ONV75oN5YAKDrYPcNAXu6u+VVdQTgUz/7ddA3JVPtzD/n+KNl8lFzZERZad+9XZ2d8t9X35S3nvlzTN4yfQLBF75zjXjSUmPyPB6CAAKDBRj881ZYSYAAwEq9QV2EEICXAAEE3Cjgb1O/EepT+R3zUqVIfzIPcr1X1yU/X+8bdDzfwJ8EWwrQHwDo+w/GCAFmA+hsYIFaVnC1CieGq/X8/dfAMvr/sxRV7c4ABxXogOPrU1P7jhi066WP6Ht0yV2y4vV3DTdB7/Kvr0iO65umNvWbc8JxMmriOMkrGi7D8nKkvrJW9u2uk/dffUNWvfneoNkEeiPCr/z0Jpm/8JOG68iNCCBgrgCDf3M9KW3oAgQAQzekBJMFCAFMBqU4BBCwtID+in/TCq9U+jnWz8h6+eVqI8Cfre+Q9iAf4APtwO/r6ZXbVnllvVoCMPAapsblZ6kTBHa29kqXukcvDZiSnSTHFyWLnlEw8GpXP12ysl22NB862j93dIq8ubtL9nn9z06YnJOoNilMlwz7ZgDqyL4aeez2X8jqt94z9I7pACBBT7EwMMtCF1hyxGhZ+MVz5KjTTpKc4flBn1FXWSPP37fskM0EcwuHy4Xfu1aOPO1ETgQw1EPchIC5Agz+zfWkNHMECADMcaQUkwUIAUwGpTgEELCswL/ruuVuNYD397Vc77L/vRkfT7U/vBFGBv/9v9FlfUtN258//OO14A1q87+b1B4A1YeFD7meBPnf+elSkh56pNrS2Ss3r+yQnfsPDQCumeKR/WpfwMe2+T6eWTCgATqUuGZKqpxUYuMEQLWnsW5v31r+fz4XfEr/ga//avgfmlT00oGzrr5ETvj8IknLML6Lv/6/nY/f8fNDZiXoWQC6rFMvOU9SUj2W/X8HVAwBpwkw+HdajzqnPQQAzulLx7WEEMBxXUqDEEDAj8Br1Z1Bj9AL9KU8nMF//2MP3w/g9ZoZAtNRAAAgAElEQVQu9WyvqMMADrlGZybInXPTJVsFAaGuYAHAcSNS5LbV7fJhk/+1ABPUrILb1bGAdp4FoH30pn4fvPaWvPybP0jl5u2DyML58j/juCPl8zdeLWOmTQxFf/Dv+kSBDe8tl6fuekDKN23z+7vFN14lp11+fshjCQ0/lBsRQCCgAIN/Xg4rCxAAWLl3qBt7AvAOIICA4wU2qcHxHas7pLXL/1R5PQRfPDZFLhz78dfbSAb//ZBZyQly6shkSUlMkL9U+qTJz+l903OT5JY56vhAdU+oy98sglT1u+/OTJV5arbBB3qJwtoO6fCTAYS7F0BXV6esXf8P+fOffyFV1RtFD3wzM/PkzDNukOOOvUA8nrRQ1Y3q373tHbJl+Rr514t/k1XqiL/WxuYDz1Nf//sm/4fgPGHxItED9WG5OYbr2dywT155+En5y7L/C/obvRzgq/fcIlOOnGO4bG5EAIHwBRj8h2/GL2IrQAAQW2+eFoEAMwEiQOMnCCBgG4E2tXY/2Fdy3ZCBSwGGMvg3inKaOjbwqknGpovXtPfK95e3S6NaTtB/DTzqT/+nd6/3yjtqPwB/16z8RLlJHQsYKmyoqdksyx69Xsor/B+9N2vmyXLFZUslPT3LaDMPuU+HCRWV62XN2tekra1JikaMk7lzT5ec7MKIytNf/dtbWqW1qVnWvvt+3zIB/e8DXXq3/s9/62rDU/6NfPU//FkX/+B6Ofniz0XUHn6EAAKhBRj8hzbijvgLEADEvw+ogUEBggCDUNyGAAK2EzCyk/+4YYlyltpY78HN3qAb/umBdFKCGnweuq+fYRO9e/+Naq+AowuNnRvvLwDQD9N7AJxSqs4LVNe2lh612WCHNKv9Ag6/dLhx8+w0mZYT+HkbNr4tv132ddnf2hC0HScv/LJ89pz/J0lJxvcV0AP1bdv/K0/98ZZB4YIOExZ/dokce+z5Ee3c31/Z//z5H/LAjbcFrPvUT8yTq37yA8krNhY2GP3qP/CBw0uL5dp7b5dxM6cYfhe4EQEEjAsw+DduxZ3xFSAAiK8/Tw9TgBAgTDBuRwABWwjo3fh/uk6tI68PspW/gZboL+9Xqi/3eamJIU8GCFTcqIxEuVMdP5jrCX78YP/vjQQAetj/y40++UeNn/UG6m+nlCb3bQjo71qz9u/qy/910t7eElKgrGyaXP/1JyRr2PCQ9+qBv55N8Myzt8vmLf8OeH9iYqJ8/rxb5IRPXx5xCPCvl16TB799R8BnXHrrjXLSF84OWedIvvrrQkdPGS8X3/xNmThvRsRtCFk5bkDAxQIM/l3c+TZsOgGADTvN7VUmBHD7G0D7EXCmwMbGHrlTrZVv9fOV3EiL9Zf0qyenyqfVUX36+nNlpyzb4hu0wV+wsvQS9UvGe+TcMQe+3Bu5mvVJAuoYwHJ1ZODA6ysqiDhdLSXov/QpAUvUaQH+ZgEECh0aGqrkvgcukerqzSGror/6f/68W+XTx18SdJDbP/B/7oUfyubN7/XtIxDqSs/Iluu+9riMGzcv1K1+/x5qBsBVd90sx555StCyI/nqrws8+oyFfZsKDi8tiqju/AgBBAILMPDn7bCjAAGAHXuNOrM5IO8AAgg4UuCRrT55sbzT77F5wRp8+OBf36uH48u2eOXlii7D5QU6cSDYswOdArBoVLKajfDxV/1gewH4W3bQ3d0lTz9zu7zx1iMh+zo/b6RcftnPZeKEowMO/iMZ+A988HHHfkEuuuB/w1pe0P/7/8/edYBHVW3dBekJJQklECBA6CSEKtKUXlSkSA0CEjoGkCqCShOVZ6VFkd5DFxCUXpTeO0gnQCCUNEhP4J09GEgy9869M5lJZib7fM+nzzlnn33WuXz/v9fZe+2b5y9j2qCxmpaBUqP1gO74YEhvSYX+lORknNt/FCun/oL7t0IUsUidQK0EPxjcGw2FsCC3/1MNG09kBFQjwMG/aqh4opkhwASAmV0Iu6MeAc4EUI8Vz2QEGIHsQ4Ba7D1OeI7nL3LBTjyxUys+OTH4yMTnmHw6ATfEa7naQcH/8EoOqF1Iu+6dgu5FKkmFjC0C1e5P3Qu+PBmv5XOtgrZC3C99Wv/FqBRNx4M4iUqHJkVtMVScI3Xcf3AVP0/3R1RUmE5XSPyvR/fvkC+vdP282lR/pfP6+jRBv76/wNHBRWmq1u/UDWDeF//DyZ3/SK51dHFGt7GDRRZAi1fBOq3598Q57Ar+HecFAaDPqNaoHj4Y2kevVoL62Oe5jEBOR4CD/5z+BVj2+ZkAsOz7y/HeMwmQ4z8BBoARMFsE7sQ+x2KRgn8qPCVdGj61yKtb2AYB5eyRnxiBDEMflX8XsX6UjwOqu8sL6BEJsCM0GQuEeKBUKz7aPr/I1B8hhP+q6rCjC2gS+KNzph1eLrkwpboT8tm/PiN1PBgv5l6L1lYoJJHDr2o4wkW0KaRx6PAaLFoyQuf9vtWgGzqJ+nwHe2eteZp6+Uv7sHHTd7KdA/T5eFq1HIx2bT41uIb+xK79mPPpFMTHxMpuS6/2XhXKIjLssV6v/akGaX2bgT3RqHNr1d0E9MGA5zICjMBLBJgA4C/BkhFgAsCSb4991yDAJAB/CIwAI2BOCNCL/4obifhDpN6TuJ/coOB9oKiTf+u/mv2081bcTMSam8qlADUK2OAzXwfY2yg0mBfGiZD47d9EXIhIeVUSQKvK5M2NTwSJUEKI/xk6fruSiL+E5kDaQYE8qftXzJ/ebrA42ypxtowjn8DjG0EAFHd5OX/lqvE60//l2v4lJMbi7Jkd+OPPaQgLu2bokdKto3aAH3X/weAWg2SMUvn/WrgKa378zSg+ZTRSrnoVdBs3BKV9KxhMUpjEMTbKCFgZAhz8W9mF5sDjMAGQAy/dGo/MJIA13iqfiRGwPAQSRfQfdDkRf4ue9/Kh/+tzUcu+XmXt0onl0a9k54cLCTj6WHcvPwrgW5ewRe9yDrJlBRlRfBL/AifDk0VWQi5NcF5SvLwr0we67+JPEfzPESRAxtGltB38S9un+9eUKfC/s/Fa2QiUGTGmigOI1KCxPHgs/v5nmezGnTqMB7X9o0Fp/hERofjnwArs+3spYmIijPbxGCP4T3UmPjYW636eh+1L1xrNPyofaNb9A7Tu1x1OebQzIaQ2ouyIZ5FReHDzLp6EPsCTBw9ha2eH4uVKw120Iixcohhs7dULQRrtMGyIETBzBDj4N/MLYvdUIcAEgCqYeJIlIMAkgCXcEvvICFgvAoaI7hEaVMM/SqTf1/wv8E1FSK0eAAXvbbzsBJFgn+lA3tDbOSuyCr6hoD4DX1E2nw0mV3OEcxp5grC45/hMaAZEJGhTJIEV7UVLwJeB585dc7FGtOiTG/Z2Tqjq1xx29o4aNf/HT+7o5T51DXijVlvcvn0O9x9IdxmQyzLQa6MMk5MSEnHkz11YP3OhJvjOzChaygtdP/sYfm/XAbUr1DUo6A+9dhP/rP8LZ/Ye1lliQKUENZo0wNsd3kOZqpUkxQkz4zevZQQsEQEO/i3x1thnKQSYAODvwqoQYBLAqq6TD8MIWBQCex8kY+alBL3a7qUesJhIv6dAmYT40o7bQgxwsgis6dVe18huEiCcWgGKoD5UlBmkHVSZ0EdoHaRtByjXNYDWpSUAbt0+g2kzuyEuNtro30H5cnXQssXH+GPLT7h167SkfVME/2k3insao1H3P/O3CMZv3Mb1MxdRslI5Tbu+gp5FcHTrHtmuAWTHt/4b+PDzofD0LqkY+F8+ehpb5q3QW0yQDJOgYPshAUJQsDyXFhj9S2SDloIAB/+WclPspxoEmABQgxLPsSgEmASwqOtiZxkBq0CAAnQSt7uXIQBWezgK4DuJdPluGdLlaT2JAn5/Xvt1PaNtCrbbiUyA7mWyJxNghiA/dt/XlvfP2F0gmsiCU3EIidGdAZCcnCTaAE7E3r+XqIVRcV4xzwro2uUr5M1bEHPmDURoqPzLf8BH0+DsnF/RpikmHN++DzOHfilrupFo7ddp5ADkcdXtH7UdXCtKDv5ZvyVTblJGQLcxgaj7fnPOBsgUkrzYEhHg4N8Sb4191oUAEwD8fVglAkwCWOW18qEYAbNFYNOdJCwUiv9q6v7lDlFcZAFMqeEAV3vtVO6VQjhv5Q0hnKdQrE8kQG/x4v5e8ayv3z72OFkQFYmSwoee4myfCrHCUkJvYIvQC1ggsCKxxLQjowYA/UZ1/bPnDpB9pVf7Qbi7F0fHDz4XJQMtERl1H7Pn9MOdOxcll/tUboReH/0k21aQFsUnxODe3UuIfvYYz1OSYWtrD4/C3ihYsKT458xhn5yYhNU/zsa2xWsk/WvY8T34fzZEZ70/aSJcPXkeS7/6CSGXr6uFSec80hroNKwfGvu3ZRLAKIiyEUtAgIN/S7gl9lFfBJgA0Bcxnm8xCDAJYDFXxY4yAhaNgK7WdhSvN/e0RU/xKk9j4bUk8Uoure7vKLTvxvk5ws9Nu6Xf/bgXGH40FnHigT2XmZIAunCgs5PbDuJoCUInQIoocRPtAqdUd0Sx/7oApH4UkVFhmDc/EFevHdH7O/HwKIv27cagik9TTWBOhELQ7ADZ4L9EicoIHLgQbm6e6fai+vlHj27h2PGNOHJ0PR6Kf5Ya+fMVgn+XKahatZViTb7cYWIio/HbmK9xZt8hySmj5/+oSf+XG+TrkS27sPTr6SBbxhxEAgyZPhm+DWob0yzbYgTMEgEO/s3yWtgpIyDABIARQGQT5osAkwDmezfsGSNgLQhcjnqOr87EIyZZO6xtIFr8jRQt9lJjdpox61IidgkSQGqkrYFP+zsRAGNPxCFCpM/nIiMKJICcsKCpMc+MDkLdQrb4VHQBkDpaYmI8tu/4Fdu2/4rEpDidxyBxPz+/FmjZfBBKevm9CsSViISMwT+9oj96fBsHDq7CocNrECWICDWDxPhatRyC9975xKBsgKcRUZg9+ivZev2AyaPRUJQA5JJggsjnw5t3YtHEHxEfE6vGXb3nVG9cHwFTRiN/AXe91/ICRsBSEODg31Juiv00BAEmAAxBjddYFAJMAljUdbGzjIDFIbAjNEnT+i/jkEpppzm3hLDf+FPxiE7SJgyohp/U/DOOtCr7mlXiv5QyASqIFn8TqjqlU+A3NbjUvnDy2QScF10B9BnUDnG0rz3eKJimXYCEgZiYSJw4tQUnTmxCROQDvBCv3blz2cA5jysqlK+HypXeRulS1WFn55BudVzcUyxYNBRnz+2UdCt/fg8MHrQIXl6+ooVgJI4eW4/dexbKvvQrnY1IgB4ffo96dTsrTdX6XSkDoIAQCGzVqxNqNW+I/IXcX6Xjvwr+J4jgX7QbVDuKl/dG7ZaNUaZaZWHLBglx8aJLwCEc/GOHLInwSdC3qNG0vtoteB4jYFEIcPBvUdfFzhqAABMABoDGSywPASYBLO/O2GNGwFIQmHclAZvvaovfuYqU9m9rOqGoU/o37cTnLzDpdAIuRGoHya2L26Jv+fTBK+Fw+FEKfrwQj6T/RPbFQ6+GBZB6BU7FTW5/U+OqtnNBWj+aFrXD4EqmES8kMcF1v08RAf0C2eC/b+9ZcBUkwI6dv+HAoVVIEXX9mR0lS1bFJ4FL4ZLHTS9Tz1NSsG76fGyes0yvdUQAaL40JWboP6uk7v9uX3+UreajVdOvlEnwwZA+aBv4kV7+8WRGwBIQ4ODfEm6JfcwsAkwAZBZBXm8xCDAJYDFXxY4yAhaFwHfnE3DwoXbAmNc2FyaLmvbSebVF/SaJjgGnwrUJgP7l07fMSwUiWIgArrqZvmyAOAAHYToxfee9V9iR4N5XYv+8dgr1AiZAm872w4UExEhkOWTcrpZ49R9R2cFkmQp79y3GqjXjQbXxGQdlCrzbaghu3z6Ls+d3Ss4xFB7SHxg5fDVIF0DfceHgCcwY8rnqNH59gn9S9PcfPQh1WjeHnYN2tkmqr/R/M38dNRlXTpzVcr9Z9w7oKmzoWq/vmXk+I5DdCHDwn903wPtnFQJMAGQV0ryPWSDAJIBZXAM7wQhYFQJywbydCM5H+jiiTiFtUT+pNXLzKdAnjYGToh1gxlHFNbcgGGyw9V5yOvX9/EKIfoTYu6q79t5ZBT5pI/wg2hc+TpDujUC0xNtCI2FABdMF/yEh5zHr116q6/eNiU3jhgHo1HE8SJNA35GUkIi10+Zi68JVqpa+JAAEogpcj1fFMujx5QiUq+GrM3uEMwBUwc6TrAgBDv6t6DL5KIoIMAGgCBFPsDYEmASwthvl8zAC2YvAb1cS8ZdobSc1qANAYMX0Kf0kFvjlyXjcEFoAaYecCv7jeCEAKOY/itd+wX5HtPsbILIGnomX9n1hySCtgGJOudG2pB3yZ8PLf0YMSBNgR2gy/hQExYO455rWf84iHq6Y3wZdS9mhvPi7qcbTZ08w65demW4hmNa/woVKIZ940b92/ZhOt+W6CehzVqrj/+O3Zdgs/tI1KFinoaschH739quEnuOHo7RvRZ32aN+9qzdj0+wlsl0EWANAn5vkueaOAAf/5n5D7J+xEWACwNiIsj2LQIBJAIu4JnaSEbAIBBZdS8SGEGkCoKBDLnxdwxEeIihPHTefvhQBfJqha4CPqw0mVHMACeKlHbvvJwuRwQRN8Jx20KwhlRzQpKj+L8wWAWwmnKSgeMOm77B126xMWHm5lIL+Rg0/QvVq7+DCxX0aPQESFZQb7m7F8PGgBShRvHKm96ayhctHT2PbotU4vfegpD016f8kHNh/6lhUrF1dp0/XTl/AMtE+8Oa5y7LzKtetif7/+xxuhQtm+nxsgBHIbgQ4+M/uG+D9swMBJgCyA3Xe0ywQYBLALK6BnWAELB4BenmfcVE7QKeDUZDeqbQdupV+XWu96U4SFl5NJCH/V4PmBZSzR5sSInc/zSDBwCln43E2XPv1X5fGgMWDmskD3Ll7EdOm++NZTLhBluztnFCnTgc0bdIXHoW9RcAfjdXrJuHIkXU6dQKKFC6D/v1no5in7ld2fZ2iID/qcThCLl3DnX+v4/alq4iJitaYiX4SgZDL13Sa1NU6MHVh6I0Q/DpigrB1XdaWo4szAiaNEvoBzfQ9As9nBMwOAQ7+ze5K2KEsQoAJgCwCmrcxTwSYBDDPe2GvGAFLQuBezHN8IV70IxKla93ziVT8CdUcUUaIAcYKrcDxQgDwWnT6en6pTAHC4GJUiqb+P05ClL5cvtxCZNAJTqbLoreka3jlKyn4Lw8eiwMHV+rtv7t7cbRo1g+13/gALi6umvVhYTcwb0EgQu6c12nP07M8BvabCw8Pb733zcyCrSI7IHiqfKaD2hd7yjD4eeBnOl3pNHIA3gnootU1IDP+81pGIDsQ4OA/O1DnPc0FASYAzOUm2I9sQ4BJgGyDnjdmBMwWgTgRnx8Syv7HhfBesniFL+qcG81Fqn1xF21Ff12v9KkH9BaK/ONFev9p8ZI/85J2toCUVgDVz08VHQakxP/IbheRWeCfJrPAbMHMYseehN/BT9O64vHjENU7e5XwRds2o1GxwluwtX2dhXHx0t+Yv2CIYiZBubJvom+fIE0rwaweG4MWY/3M+bLbdhjaF+8P6qGoEfDo7n38NnoKrp46p2WLXv7bDOyJFj07yir/Rz0Jx6VDJ/H4fhgKFvWAT/03kNctf1bDwfsxAooIcPCvCBFPsHIEmACw8gvm46lDgEkAdTjxLEbA2hGgF/rgmwnYdi8lnao+nVuXar1UWn9GrMqKDIBnou7/QVz6TIG0GQJp1/whSgVIXyBj7T/NoTXUYpBa/fFIj4Da9P/cuXPDz7cZ3n13GIgASCuiRyn3Bw6txKpVE5CYFKcT4qpVW6JXjx/h7Jw9wa4SATDg+y9R7/3mqj6Ty8dOY9GXP+D+rdfkSfmafmg3OACV69SQJBGiwyOwbfEa7Fm1KZ1oYNFSXugwrA9qtmgIwpoHI2AOCHDwbw63wD5kNwJMAGT3DfD+ZoMAkwBmcxXsCCOQLQgota1Ldap2QRuM8hFifTavxfqeCKV+Su2/F6tdq690mKZF7TC4kn26Dm47Q5MwT3QXkBD+15hrINrnjRQ+KHR9U9raKn+PiYnE7Dn9cOXqYcnzUVu++nW7oHmzAShcuLTWnOTkJOzcPQcbhYggifDpGm816CZa/U2Ag71ztmG5f8NWzP3sG9n99SEAyEjc0xjcuXIDKQKHQsWLwl285ksF8NSq8Pj2fSACIi1hkNYRyhzoNKwfGvu35bKBbPtCeGNCgAN//g4YgdcIMAHAXwMjkAYBJgH4c2AEciYCSgF3WlQo6G5dwha9y6UPwH+/nYQl19OL+ymh6S66BEwW+gCppQX02r9c2NgoXv+lXv7JnlzGgNJeOel3qbp9Fxc3NGkUgMbir9T6/oyYUPC/5a/ponvATJ3BPwXETRr3Qfu2Y9OVDGQHxldOnMOP/UcjPiZWcnu1JQBqfafsiNsXr+D3mQtlOxNkJAH6f/cFajZtoHYLnscIGBUBDv6NCicbswIEmACwgkvkIxgfASYCjI8pW2QEzBWBLXeTsECo8ssF3FJ+U6u+0b72eKPg6xZ8T5NeYKLIArgu2vypHXUL2aJnWXukCJ2Bw4+TseVuMiISpMUEyaZUVwG1e+W0eRTM37p9Co8e3dYo+Xt5+ekM1imw3btvIVavnaQY/Ldt8ymaNemf7cE/3WnEw8eYM+ZrXDx0QvKKy1WvggHff6F5zc/sSIiLx+7gDdgQtEiWcJDao+Pwfnh/QI/Mbs/rGQG9EeDgX2/IeEEOQIAJgBxwyXxEwxBgEsAw3HgVI2BJCPwpgv9F15K06v3VnKFGARt8WdUxXRr+mfAUIdwnrdqvxqbSHKnyA6U1/Ls6BM6e24G58wJ11vzTy3/HDl+iccPequraqYTgXuhlnBO2z13Yg/v3r4iWgk81DlEpgrt7MZTxroU3arVFhfL1YGfnoM7ZNLOIuNhGnQD+FyS7tmm3dug8aiAcnQ0vVXgYEorg74Jwcuc/evlIe38wtA/yuGaPRoJezvJkq0KAg3+ruk4+jBERYALAiGCyKetDgEkA67tTPhEjkIrApcjnmHIuHjHi5d6Q4SbS96fWcISHU3qBM0MyCtTsn9pJwNWeBdXU4KXPnJCQ85j1ay9ERYXJLqPgv7Oo92/UMEBRUT8u/hn271+Ov7YFISYmQpUrTk55NWUFpE3g5JhH1ZrUSboU/FPn0Ct8q15dZFX85TYkguHcP0ex4puZsrX+UmtJBLBt4EeoJUQA7Rzs9ToPT2YEMosAB/+ZRZDXWzMCTABY8+3y2YyCAJMARoGRjTACZoVAZOJzTD6dgBvP1KfrZzyAo4jDx/g5orq7TbqfiE5YJur4N4TI1/HrC0Zhsdnnfg4oyar/+kKnOD8+IUa8/H+M8xd2Zzr4T0yMx4GDK7Dxjx9evfQrOpBhgrtbMQT0+hnlytZRJBpSl1KQfnjzTiya+KPO1Hx6jSdF/3zubqrcSklOxp7gjVgzba7qlH8S/mvq3w6tendRvY8qZ3gSI6ASAQ7+VQLF03IsAkwA5Nir54OrRYAJALVI8TxGwHIQWHEzEWtuJkHq7d9RxPPvFbfTCPOtE8J+d2OkSQI7QQCM9HFEnULpCQBCgeyuu52IFTeSIMr7MzVK5smFsVWcUMRJWfOf6t4TxOuzk2hJx63X1MF+6vRfmDNvoM66/yaNe6ND+y901vw/fHQLixYPx/Ubx9VtrGMWlQd07jgRDd/uqZoEiI+NxeofZmPXig069y/gWQSNO7dGg3bvwNWjoKx9qvf/a34wfp+1UPV5fOu/gU4j+qNk5fKq/VZtnCcyAioQ4OBfBUg8JccjwARAjv8EGAA1CDAJoAYlnsMIWAYCt8Sr//hT8YiWSP2ntP4xvo6omP9lmj0J+k0Swn5Scx2EEOCYKg4gLQC5QQTCUpENYMigcP9NQS4MruiAPHbywT/VmV+8tA9/bPkJISFnNYEsBf/FPCuhdevhotd9cyYDZC4gKSkBCxcPw4mTm2WvyKdyI/Tr8wsoRV9uXLz0N+YvGIJnMeGGXLXkGn1KDlINRD0Ox9Ip03Fs6x5VflR8oxoq16mJstV9UbR0Cdg5vtQgoI4Cf/y2FPvWyOOSdgN69X+3tz9aBnTKlM6AKqd5EiMggwAH//xpMALqEGACQB1OPIsRAJMA/BEwAtaBwLwrCdgs1PYzDlL2H+5jD1LmTx30eD9RkAVnIlK05rvY5tKIAKaSBVLonBKigN+eiYdG2F/8lUv5EV9jhoiI3qI7QAMP23Qigxn3SEiMxfr1X+Pv/ctkX7D9qjRDj+7fIV/eQtZxgUY8RaSo+f9pWmdQ20CpQaJ8gz9ejIoV6svuqkY80FCX7e2cMGTwYpQvV1e1iejwCKycGoQDm7arXpNuovhO6XNV+616VSyDrp8ORuW6NfjV3zDEeZUREODg3wggsokcgwATADnmqvmgxkCASQBjoMg2GIHsQ4Bq/784mYC7sdpp/X7uufGFqOknIiDtoAwACuQzDk/n3JgiRADd7eWj+t33kzHzUoImoBJl2po+frn++3tGe2SlmLDZ1ssWDUXgb2+jmy0gNfnFy0bh1Kk/FQEtVaoaBvb7DW5unopzc9KE0NB/8fP0roh++ljy2C4ubhg+NBglSvhI/m5I8E+ZBCW9qsDTsyKein3Pi+4AqZ0BpDapWKEeBvafpzMDIeO6uGex2Cxe8DfPXa7fdeoZ/JNxEvvr9dUoUDaBPoN0C+KexuCFyFhxzOMMG9vXxJs+dnguI8DBP38DjIB+CDABoB9ePJsR4EwA/gYYAQtG4HLUc3wlXuRjktMX5lOoPUik2rfwTB+ExIm4f/ypOFyN1iYM6hW2xae+utu2Lbr2Ugww7aCd84mU/i6l7TRkgI0gHMrkzSU0B2zgJF9NkN6GCJ62bpuJDZu+VxzOao4AACAASURBVH0b1fxaICBgBhwdXFSvsfaJMc8iMD2oB27fPiN71MZC9f+D9uNgb++Ybs6DB9cwfWZ3hEfcUwVT+XJ1hI7AOBQv7ptOS4CEA//cOgPbtgdJZnGoyUKQcoBKQc7+fVhkA/yiSr2fAnIaudQ+/afZVB8SgPa5ffEKNv665FVLweLlvdFeiBPWaPYWl6uo+pp4UioCHPzzt8AI6I8AEwD6Y8YrGAEmAfgbYAQsFAF6yf/f2XjEZ4jn3cQr/pTqjigmhP/SjrC45/jsZDwiNDn8r4ccYZB2TqJQ/5skOg1ciNTOHnAV+31b0wlFVQj7SUFNL8c/Te+C0NArqm+Casp7fPg96tXtrHqNtU+kYHTDpu8EmTJL51Hd3Yujdq22KFX65Sv3rVuncfjIOkRGPlCEKH++QujW7VtUrdJCNrgm8cbFS4bj6PGNkvZaNv9YkBBjFfeSmkDigPvXb8XOZetliYDMBP+pe6ohAahd4e8zF+DAxm1arpKOQKdh/dDYvy1nAxh00zlvEQf/Oe/O+cTGQYAJAOPgyFZyIAJcDpADL52PbPEIPI5/gbEioH+UgQGguv9PhaBfxqT7w49S8OOFeCRlIAzoBX+yIAxK6WjLp0ts0MuFCAcn5NNRPqAL7KjoR/jxZ6pdv6bXnRiSTq7XBhY4mXQAgn7phZA759V7rynjkKnlSGOlXNk30bvXdLi7F1O0vXvPfKxaM1Fy3ttvdceH/t8q2tA1gVT9Lx87jb2rNuHi4ZOv2vpR8P/yu6f6lExtIVsOQCTE3tWbsWn2EsRERstuQiRA/+++QM2mDTLnCK+2egQ4+Lf6K+YDmhABJgBMCC6btn4EmASw/jvmE1ofAlvuJmHB1USk/Peo7ySy/j8Tyv9V3bXz7+UEA31cbTChmoOWXkBatDbdScJCsY9UF0A163UhTy/Gy4LH4NChNXpdkINI/x8+dAVKl66h1zprn0wigLPn9lOVUaH2tdyrhC8CBy6Aq1tRRfhSUpKxPHgsDhxcaTICIK1hIgNCr9/C9TOXcOnISZzZdwhJCbq7VVRtWBdtBvXEljnLcHL3Adkzpc0ESE33X/PTHJw/cEwRB5rQtFs7ISoYCPv/OhKoWsSTchQCHPznqOvmw5oAASYATAAqm8x5CDARkPPunE9suQhQQH74YTKCbyYi+UUudPe2A9XzZxy66v8/KmOP9iXtZEGIFU0GxgvxwGvR2un/tKh1cVv0LS+vH0Dt6WLjouHg4Cxbs08v1/PmB+LqtSMaPyjFv3SpGpo1l//dL9sVoFfPn1C3TifLvUATeR799BHWrp2MYyc2yWJHW6slAGgupf936DAe1au20tIQSD0G2Tt+fBOWLBuNxKQ4ydO1fX8U3n3nE6OfnET4lk6ZJpmSn3az+m1aoOtngcjn7oaIB4+wZPJPiiRAxxH9cOPsJewK3vAq20DpAGrKCJRs8O/WjQAH/9Z9v3y6rEGACYCswZl3yQEIMAmQAy6Zj5ijELj59LkQAIzH0wyCgWra/5H6f9DlhFdZBmmBsxMyAyN9HFGnUPqMAxJtu3HzODYKYb9r149qglAK6suXrwv/Ll+jiEcZLfxJQO7W7VMgwoBenPPmLagJUJetGIP9B4Il76tLp4lo0rhPjrpLtYcl7KgUYNv2X3Du3C6ZgFw59T/jftRNoM6bHfCG0BEoWrSchtShLI5Hj25iy5/TceLUZlnSwVARQDVnvnDwBGYM+VxngJ42+E+1+fjefUECTNNkDhhrVGtUD10+HQRP75LGMsl2rAwBDv6t7EL5ONmGABMA2QY9b2yNCDAJYI23ymeyJASikl5g7a1E7A9LQWTiC036PbX1KyVU9juXskfNAjaqy5y3hybjVxHEZ0zhV2r/R60GJ4jX/9vPpJL/Aan1sbFRWL1uEo4IYTkK/DMOah3Xu9cM+FVppngdlE6+RLQHJJE6qcEEgCKEmgl0DzGxEYgIv4+IyND//l0K9uxdiH+vGC/wVfLG16cJ+vX9xejdGzQCiEELsWHWIlkXGnVqjU4jByCPa36tOQ9u3cHSr6apTu2X24Tq/t/t7Y+WAZ3g6OysBAf/nkMR4OA/h148H9skCDABYBJY2WhORoBJgJx8+3z27EKAQu3NouZ++Y1ExEtn3WsCfx83Gwyv7IACDspqZzMuJYBe8jOOqsLGRCEAKGWB/Jh3JRGkMyA3motWg4Gi5WDqyJjKL7fOw8Mbw4YsF4JyxXXCrKs9HWUUDB28HJUqssiaId9qfEIM5s77GOcv7DZkud5r8uf3wOBBi+Dl5av3WqUFifEJWPldEHat2CA5tYl/O3QeORBOeeSD8tAbIVjw+f9w9dQ5pe0kfy9XvQq6jRuC0r4VDGo/aNCmvMjiEODg3+KujB02cwSYADDzC2L3LBMBJgEs897Ya8tEIFGo+c0VYns7xYu99Jt7+nPRC/w4ofhfPEPLv7SzdNX/VxdigROqpe8Jn7o2o8BgRkRdRPeAL6o4opLry3aDcXFPsWDRUJw9t1MR/HwivX/4Jyvh6VlBdi6lla9ZOxF7/14iOcfN1RMDB8zR6AREi04CHqKswMHeGZRhwEMZASUC4M3a7UWbxS5YvWYC7oX+q2xQxwx7Oyfx8h8ksj6aZ8qOrsX71m7Ggi++05rSekB3vC/+UvMiT2KCv46chJDL11X76eKaD20G9kSjzq1V7aHaME+0OgQ4+Le6K+UDmQECTACYwSWwC9aJAJMA1nmvfCrzQoAC/gVXE8Trv7rgP9V7b9G+b7xQ8Xe1fxmIZxzhonzgs+PxeJihXSDNKy4IhCk1tNfuDE3SvP5LLHllvoGHraj/f91uUFfrt7Q+2djYonPHiWj4dk/Zl1JK6d67byFWr52kU8RO6rz00ly/Xhc0bNBdlWq9eX0FWeeNEgGQ2q6PiJgzZ7dh7fqvER5+V28HiZD50H8qatV836Qv41GPw4UI4HQc27pH4yOl41Ng3qJnR9g52Cv6HfcsFpt/W4rNc5crzk2dQLX+7YcEoGTl8iY9m2qHeKLZIsDBv9leDTtm4QgwAWDhF8jumzcCTAKY9/2wd5aPANXp//avtNie0ukyBuNp59+Pe4FRx+IQk0EAkOZQ6n/rErboXe5lIE8kxPrbSVh1MwmJz+VzENxE2cGEqo4oJcgHGk+fPsaMWT0U+89TMNir5zRU9WuuM/hXUpJXwoN+J6KhWZN+eOedoXByzKNmSY6bQ+36/v5nmeS5a9ZojYCPpoGE+2gQEfDvlQPYui3olbCjEmDly9XBh92mSoo+Kq015Pf42Fgc2LAdd69cR/22LeFdtbJGfFJpRIdHYOXUIBzYtF1pquZ3evX3Hz0IdVo3V0UupBolLYYHt+4i6tFj2NjaoUR5bzjldVG1J0+yXAQ4+Lfcu2PPzR8BJgDM/47YQwtHgEkAC79Adt9sEQgTT+1fnkyQfKVX47SjiHHG+DmCUvozDsoAGHUsHuEJ2oJ8NJcC/6pina9bbhx6mIIbomOArvIDG7GgV1l7vF/idevAK1cPCwKgu0bBX264uxXDgP6/oVTJqrJzKEDafzAYa9ZMkm0jpwaPtHPKlX0TffsEwVVkBvBIj8Chw2uwaMkISVgKFvTCiGErUcC9hNbvkRH3cfrsdpw6/Sduh5zTlH/QoGC7YAEvVBECj5RB4FHYO9Mv4/RNUCeJQ4fX4sb143DO44o332iPN0UnAmMQO2paAaYFoM57TdFxeH8UKl5U9eeUkpyMS0dOYeMvi3HlxNlX66hVYIdhfVCzRUNVRIXqDXmi2SDAwb/ZXAU7YqUIMAFgpRfLxzIvBJgEMK/7YG+sA4Gl1xOxTry8Z2bULWSLT4UeQEZBP9IAoAyAe7HSBIC+e9YuaINRIvXfnpiA/4auQJKmqBGAS0iMxXqRZv73/mV6p/0rnYE6DlDnAdYHSI/U/QdX8fN0f0RFhUlC2K7NaLRqOSTTQbzS/Uj9TmUg128cw6rVEyQzS6hVZN/eQUL7wdsQ85o1VDawaPz3OLn7gKKNAp5FRLDeF7VbNlL96k9nuH3xCn6fuRCn9x6U3INKFToN64fG/m1FVoCtoh88wXIQ4ODfcu6KPbVcBJgAsNy7Y88tDAEmASzswthds0aAWu19IV7/70oE6BRivyEC7k6l7PA44QWWXEsEpfRLjUIiDeDbGo4o6Kit6T9RtPI7HS7TUkAPdOT0Bk6c3Iw58wbJWmpQ3x/du/1PMpBMDfRWBI/LtNicrqO0b/cZWrUI1OO01j+V2ixSGcCBgyslD5sV4n0ZN6bv4YEgJlauGY8rokWhVCvJ1DUlSlRG4MCFcHPz1PuyqFxg9Q+zZTsHpDVYo9lb8P80EIW91O/zJDQM66bPw4GN2xR9IxKg/3dfoGZT7mihCJaFTODg30Iuit20eASYALD4K+QDWBICTAJY0m2xr+aMwOFHKfjxQjySJB7omxa1w+BK9q9e9Z8IEmDS6TiExGiTAI4i+3+cKAPwE639Mo5VtxKx4kaSZLs/tdgUFgTD534OKPlf3X/adUolAJ6e5THk4yWi7V+xV8sosLsdchYbNk1VDPTkfKQ6f7KZkpKCSNHfXlewWFKUHnwSuBQuedzUHjlHzLtz9yKmiSyAZzHhkuel7I1BA+ahdKlqJsUjNfDfsPF/OHt+p+osEEOJncObd2LhhB8QHxMrey4KzN/r0w0tAzrDwUm6W0bGxUkJiTi+fR82Bi3G/VshqjFr1r0DugpdATWChaqN8sRsQYCD/2yBnTfNoQgwAZBDL56PnX0IMAmQfdjzztaDwCLxqr8hRDv9P69tLkyu7ojSedOLmO2+n4ygy9pigZSRP7SyAxoKdf6MY9f9JMy8lGgwaLqCfzKqRgQwf75CqFq1JWxt7TXzz1/Y86p2XF/HynjXwnvvfoIK5esLe3ag4HH9hm+wfcdsWVMeHmUxcvhqkB88XiNA2O3eO1+0+5skCwuVTvh3/QZv1Gxj9Fp1Q8QF0zpK5R2k8UAtINWOiIePMWfM17h46ITsEkr57/ZZIGo2f1t1CQS9+q/+cTYOb9ml1hXNPNqr/9SxqFi7ul7reLL5IcDBv/ndCXtk3QgwAWDd98unM2MEmAgw48th18wegSlnE3D8cbKWn14uuTCluhPy2adP6X8c/wJjT8bjkUSPvsCK9mju+VqcL9Xon3eTRIcBQQAIU9oFArohorT/T6s4ooiT7pUHD63G0uWjVb/cGnIxxTwroGuXr1C2zJvpAtHExHgsWDRUiNL9JWuWMwDkEScRP8Lv7LmdOq+FVP0/aP85Snr5ZYoIINLh0ePbovRgFf7ZvxwxMRGGfA6aNRm7FagxdHLXAUwPHKtzasDk0WjYqbWq4J/Oc+6fo1jxzUy9Xv3JAUNEBdWckedkLQIc+Gct3rwbI5CKABMA/C0wAtmIAJMA2Qg+b22xCFCrvUmnE3AhUrs+X44AeJr0Al+eisetZ+lrBuxEosBIH0fUKaRdAjDjUgIocyC1cEANCUBz3hbZBAMqOMBZhTYZBeGLl47A8RN/GP0+SF2+qWjp937rEZIvvRS4zpk3ULYLAa3v8eH3qFe3s9F9sxaDERGhCJodgDt3Lioeyd29uGix2EdkdLSAu1txVWQAdYi4e+8Sjh3fqPlG5IQHFTfPMKFLp4lo0riPXsv++G0p1v48V3ZNcdGeL3DaJHh6l1S0Syn/e9dsEvbm6SwnyGiIOgC0DfwItUQHAE77V4TZrCdw8G/W18POWTkCTABY+QXz8cwfASYBzP+O2EPzQkAumCcv89nlwjdC1K+4S/oSALk1LqJk4MuqjqiYP/186gIw/lQcrka/JAw0JIB4scyVS54GcHPIhd6i1V8DQQCoIQtSUY2NjcLCxcMUX5L1uQVKP//Qfypq1XxfVkRw2Yox2H8gWNZsk8a90aH9F5pyAR7yCISF3cDsuf0QGnpFNUx0P6TIX7RIORQpWh42uW0QGfVAQ8Y8enRbaDM8QLggFwwN+Enn4e23eiIs7BouXvo7nV8uLm4YPjQYJUr4qPaXJu5euRGLJ/4ou8a1UAGNKJ9P3Zo67cY9i8XaaXOxc9k61fuTrkBT/3Zo1bsL8rmzHoVq4Mx4IhMAZnw57JrVI8AEgNVfMR/Q3BFgAsDcb4j9MzcEdGUAUE1/YEUHNCma/vldrgTA0zk3pgjCwD1DycDNp88FARCPp8mvhQNF/C+CacBBJAsk/Jd8QPuVFun+rYrZorEQH0zT5U8v2IzZzi+Pizv69J6JypXelvWB0q83bPoOW7fN0ppDL/+NG/VGuzZjYG+vTsRNr8Na4eTHT0Iwd34gbt06rfN0hPtrDkkfmkgdaHR3Nau3Rpv3R2na4/00rSseP04vqmeorsONsxdFCcDniHz0RNYZeqF/r58/qjauhzyu+bWyHEhHgFL+j27do+5AYla1RvXQfkgASlYur6q0QLVhnphtCHDwn23Q88aMgAYBJgD4Q2AEzAABJgHM4BLYBYtCYJJo0XdKpkWfn3tufCGU/e1zvw6waO7/zsYjowRAvcK2+NTXQevsm+4kYeHVxFfp/6kTHITNMVUc4OuaG7EpL+Bqnz5zIDMgUnAYcuc8/hJB+dmz24VKv7bGgZJ9fVrQRYo+9vNE0Hr12pFXZknsz7/LFJGm3koreEutQacXZRen/ChXtjZc3YoquZRjfqdMjtXrJuHIkXWSmg6vg3/jB/4EMmkNdOwwXpNZQJkqN2+exM8zuiEhISbdHRQs6IURw1aigHsJve4mJTkZ62cuwObflum1LnUynV/z/3jqyKJJa9jFNR/aDOyJxl3aqO4mYJBjvChLEeDgP0vh5s0YAUkEmADgD4MRMBMEmAQwk4tgNywCAbkuAOS86LyHMYIAqO7+uq5/6fVErLudvmuAXLZArIi7xwuC4Vq0tsZAIWH8W5ExUNDRNEFcKviUCn7//lVEiDZ9ycmJyC1Suu/dvYQ/tvyk835atRwsXu4/VR1kkQbBrdunNJ0FqEadUtKlUv5JdX7LX9NFxsDMV8EtvTaTwn3HjuORLy93CaCL0QjbiXZ8a9d/o0m/Tzv0DYDV/EGkVH8/vxZo23okioi7Sxtcy7WZpHvrGxCEmjVbq9ki3Zyox+FYOmU6junxgp+Kiz7Bf7nqVdBt3BCU9q2g+lsmfO/fuI1DolXhjbOXUKBoYTT7sANKVCyj2obegPACvRDg4F8vuHgyI2AyBJgAMBm0bJgR0B8BJgH0x4xX5EwEDj9KwY8X4pGUXtPvFRgVRE3/hKpOGiG+yMTn+OKkEFOLTT+5uCb930HrFf+Y6C7w/flEUKlBxlGjgI1GM8C04b/0ne7eMx+r1kyUvXDqPT/8k2BNEG/MQYHV3n0LsXrtJMmXbU/P8hjYby48PLyNua1F2yJi5YzI4vhr6wzcC/1XcxZjEQAUwBfzrCQEHvvAr0pzuLi4SmJF2gQ/T/fXkEgZR6FCJTFs6AoULOClN87R4RFYOTUIBzZtV7dWfD/0J0nty/87vbuidf8PNSUEageVFuxYsha7gjekExUk7YBuYwejQbtWmpIIHtmHAAf/2Yc978wIZESACQD+JhgBM0OASQAzuxB2xywR0NXWjxymAL11CVv0LueAv0Q7v/kinV9k7KcbHUraoUcZ+3T/LlFMmixaDJ6P0H79J5uDhL5AC8/sCSSUCABDersrXa5S8J+63tenCfr1/QWODi5KJnPU74QfdQo4c3YbDh5eJ7oFnHtFBKgFwtW1iCatv3Klt1Cx4luaoN3OTrtsJaM9KiFZHjxWtA1cKblViRKVEThwIdzcPNW68moeqfjvW7MZ62ctQExktOx6fUiPAp5F0HX0INRq2VBVhwTaNO5pDPat24JNs5fI+kEkQK+JI1GndTPVJITegPACnQhw8M8fCCNgXggwAWBe98HeMAIaBJgE4A+BEVBG4LvzCTj4UL5OnlL83ytuh+NPUhCa4fXfXSj2T66m3S3gd1EmsESUC2i//QMFxZqvRfq/h5Px6v6VT/l6xt6/lyB45eeyS95+q7tQ/v9WH5M651Lwtk/suXrtREU9Ane3Yhgu6soLFypltP2t0VCyqKP/9+pBnDm9FWEPb+JZTLjmmC7Orpog31N0BMiXvxA8CpeBo1Me8e/dVAfDUnjdu3cZ02d1l+0mUETs06PHdyjj/YZBwTG9vO9f/yf2rN6MJ6EPtFzQ6B4QHaeQMkMp/92/GIpSPhVUXXt8bKzYd6voJLAe92+lFzmUMlC2ui8G/fAlChZjzQpVABtxEgf/RgSTTTECRkKACQAjAclmGAFjI8AkgLERZXvWhoCcsJ+ac7Yubou+5dO/ou4LS8bsfxMQJ8MpNBcv/9RhILuGXE13qj+k+j+g/xyjvMJT4Hbg0EqsWjUBiUlxikeuW7cTuvv/j1sGKiKV9RNItHH+giGvyIaMHqRqObRrO0ajA2HIIIHAqEfhuH/zDu5cuY5nkVG4dvoCQi5dRUzUU50mqzasi57jh6kKzunF/8DGbaoD/9SNazR7CwGTR3ELQUMuNxNrOPjPBHi8lBEwIQJMAJgQXDbNCGQWASYBMosgrzd3BCgt/2r0czyIe45qQr1fH1V9qtH/TtTqHxc1+/qMwkLI7ytR++9BaoFi0Gv/evHyv+pmkmTdP82RyxjQZ9/Mzo2Keqip6b7/QLrfvJNzPgwbsgKlSlbN1Fb6Bv8+lRuh10c/sRBgplBXv5gEGUm48dLl/bgmOjhERoSlW2wnWjeWLl0dTo75ULJkFRQqWEqQOLFYufpLUYJwUXYjEhSsVaM13n13mMhA8DYoIyCt8fMHjuH7PiN1HsxLCPQN+nECPMuUkp1H3+Pjew9wYMM2bF+2VmfJgZQRCv4/FDoA/Pqv/hszxkwO/o2BIttgBEyDABMApsGVrTICRkOASQCjQcmGzAyBkyI1f+blBEQkvEy4p7Z9bb1s0c3bXilj+NVJLkU+x5Rz8YhJkkralz6wf2l7dCltp9EEoPKA1TcTcePpc8m0f7JA2cs9hVZAe6EZkJ2DAqH1G77B9h2zZd0gHYDevWbAySmvQa7SHsePb8KSZaNVvfyXK/sm+vYJgqsQIORhWgTi4p9h16652L13IWJiIky2GWUE1HmzEzp3nJCp72hD0EJsmLVIp5/U4s//s8GSbf5IW+Dc/qMaVf/Tew/qfV6q/W8X2AtN/NtxG0G90cvcAg7+M4cfr2YETI0AEwCmRpjtMwJGQIBJACOAyCbMCoGdoUmYdyUR8RlU/NOK96lV2l8hAvg14vVePQWgHxS1C9pglI8D7ElUIJvHnbsXMU1kAaTWjku582bt9uja+Ss4O6tXUSc7+gb/tIbE6KhlYeog4qGkVxW83aAHfKs0gYO9czYjZh3bX7t+VKTxD0V4xL0sO5C+LSXTOpYQF4/gqbOwZ9Umnf6S8F+nEf1QuU5NzbwHt+7g1oUrIuA/gIuHThp8Vt/6bwi7/VGycvlMZzIY7EQOXcjBfw69eD62RSHABIBFXRc7m5MRYBIgJ9++dZ39hHh1/0G08JOrtac4u52XHbqLV3c1ITcp9/9wIQFHH2sr92cWOe88uTG+mnarwMzaNXQ9Belbt83Ehk3f6zTh4VEW7duNQRWfpqrq8g0J/pXOQGRAh/ZfoH69rpkSslPax5p/N8W9qMUrM50d1BIAan1RO8/FNR/aDOyJRp1bw9GZySe1uBlrHgf/xkKS7TACpkWACQDT4svWGQGjIsAkgFHhZGPZgMBTkar/5al43HqW4ek/gy9EAvQqay9a+dmpIgEiE0UpwNlEXIs2HglQwDEXxvs5oqQgAcxpxMU9xYJFQ3H23E5Ft+ztnFDYoxS8S9cURED6loe0+OnTxwi5fR7OLvlxV2QXJCW/fs1XNK5iAqWTN2ncB+3bjlVFRKgwmaOmnD23A3PnBaoqxzA2MO3ajEarlkMMekFPTkzC6h9nY9viNcZ2S9ZetUb10H5IAL/6Zxni6Tfi4D+bgOdtGQEDEGACwADQeAkjkJ0IMAmQnejz3plFgJT2Z1xM0NTfKw0iAXqXs9e08lMziAT4RpAAV4xAAng658a4Kg4o7mJewX8qDtRbfvbcAbh167QaaLTmvGzPJob4L/GPIsj7738YZE33IiIBqJ68UcMAg4JJE7hkESYfPLiG6TO7Z2nafyowdep0RNdOkw3WACA7x7fvw8yhX5oca3r19x89CHVaN4edgzbJZXIHcvgGHPjn8A+Aj2+RCDABYJHXxk7ndASYBMjpX4Dlnn/TnSQsuJqo+gBOtsDwSg6oXUj8g4rxMO4Fhh2NRYxoDPAyqNVv0BIfNxsMr+yAAg4GGNBvu0zNjowKw7z5gbgqlODVDAr6NYOOpQn69Ttf3rwFULFCfRQrVknTrz513Lt3CYePbkBY2DVZN4zVoUDNOa1hTkpKMtasnYw9+xaqOg5lelSsWB/V/FrC1a2I5n5y27wkzqIiwxARGar55/Dwu3j46LYm8+NOyAVEPX0IyihJHYULlcIH7caiatVWmS7biI+NxeofZmPXig2qzkCBfNmqPjiz75Cq+TSpzntN0XF4fxQqXlT1Gp5oPAQ4+DcelmyJEchKBJgAyEq0eS9GwIgIMAlgRDDZVJYhsEOI/wVdVk8AkGNEAozycUTNAjaKflJrwImnE3AhUpQCvHrZVlymmeAozFOHACo7MAO9P1VOJyTGYsuW6di5ew4oaNQa/wX9FPpn5pW/VKlqGNjvN7i5eUr6lZgYj/W/f6MzYG3RfKAILsfpTTyoAsLKJoWF3dC0fEwN3OWORzoL77cegQb1uxksuPj8+XPExEbA0SGPRtTRmCM6PEKQAHPwz/otsmYp8G/UsTV86tbCnwuCQe0DlQaJB3YY1he1WzbiV38lsEz0Owf/JgKWzTICWYAAEwBZADJvwQiYCgEmAUyFLNs1FQKXo57jDTUjcgAAIABJREFUqzOibV+yihqANE64idf4Mb6OqJhfOSV/0ul4nApPeZXargl+dRzIxS4XmhSxQcdS9sgv/tkSx4Ow6whe9TmuXDkkiABBfohj5Hod9WfqSGpb/d1/cFUTtEaJzASpQXYCBy0QaeX5MuVPTlh84eJezJjVQ+dR84vWi4MGzENpQc6Y8yCC4caZizi156BQ+P/3laulfCrAt34tlK5SUfPvgr+dhb1rNisepUazt+D/aSAKe0mTURkN0P4Pbt3F5aOnxF+nEXLxKu7fCtFMI/LBq0JZlKlaGVUb1oF3lUqwtVdXcqToqBVP4ODfii+Xj5YjEGACIEdcMx/SmhFgEsCab9f6zhYrHqnHiwDdELE+taJ8My4lYPf916/hFAc7i9f9lp52iBQihLGCfLDNnUtDJviJdH8S+bPMsP/190FBDrWK27b9V1wUwePzF7pFFtV+WWqDf7JHJQk/TessSgFuSJqnzgQjh69G/nyF1G6fY+ft3jMfq9ZMlD0/6Sr0DQhCzZqtLR4jKk3ZsXQtln8zU+dZHF2c0S6wF5r4t4ODk6PiuakE4fi2ffhr4SrcvSL9TWY0UrSUF5p1/wANPmjFXQRkEObgX/HT4wmMgNkjwASA2V8RO8gIKCPAJIAyRjzDfBAgHYCFQgdAvxyAl/4XdsyNz/0cdCrzz7uSgM1306fDi2UYIxT9q7srlxGYD1LKnsTEROLosfXYvnOupr7bmEOf4J/2pa4Ec+YNRFKSdCcBJgDU387ev5cgeOXnsgsKFvTCiGErUcC9hHqjZjoz9EYIfh0xASGXr8t66FWxDHp8OQLlavgqlpAkJSRqBAg3Bi1+9dKv79HLVa+CbuOGoLRvBcX99LVtyfM5+Lfk22PfGYHXCDABwF8DI2BFCDARYEWXacVHCYt7js9PxuNxgiEUAKCk0J8TCIDIiPvYKV6J9+1bYpIWcfoG/9SVIGh2AO7cuSj75Vau9DYG9J8jas1drPjrNs7Rrlw9LEoAusuSKS4ubhg+NBglSvgYZ8NstLJ10WoET50l60FR75Lo+/UYlK3uq+jlk9AwTfvBw1t2Kc5VmkDlAT2/GIY3hdCgvoKZSrYt8XcO/i3x1thnRkAaASYA+MtgBKwMASYBrOxCrfQ4QZcTsCNUQrRO5XkpE2CMaNNXJq+2JkDGEgAySQJ/40QGAKX8W/KIiHyArVtn4p8DK6RF/zIczsbGFrVrt8ezp+E4d15dUORTuRF6ffQT8uVVl6of/fQRFi0eAapb1zVaNv8YH7Qfa8nwZ5nvUVEPNXoK9x9ckd2zWdN+GlFFumNLHQlxcVj+9QzsWysvEthhaF+8P6iHYhB+7dR5LJ70o85MAn1xorKDXhNHihaDzRT319e2Jc3n4N+Sbot9ZQSUEWACQBkjnsEIWBwCTAJY3JXlOIcvRqVoxADjJDiAfEKIj9T844WWna5B4n39ytmjYRHbVzX8kYnP8cXJBNyNTV8D72qfC9/WdEJRJ8us9o+Lf4a//poh1P7nqgr8qc7+nVaDUb36e9i+Yzb27F0A0glQGvoG/1TvP29BIELunNdpmtTlB3+8WNNGkIcyAlQXv2HTd9i6Tf5lnFr/dekyCfXrdrXY4PRpRBRmj/4K5/cflQXF/7PBaNWrs07QSOBvzmff4knoA2Vw9ZxBHQcGT58sBAJfihXmtMHBf067cT5vTkCACYCccMt8xhyJAJMAOfLaLebQFOBPORuPs+HaQSkF9vUK2mD3g2SkKFQJUDhfQYj5feBlBw+n3Fh0LRGnqQNABiS8XHJhSnUn5BNEgCUNaq934OAKbPzjh3T92uXOQHX27duNQRWfpkh5niR6yU/CP/tXqDqyPsE/kQnHTmwSderjVPnl69ME/fr+wun/qm7i5aTHT0IwbUY3PHp0W3YVvf63b/sZGjfqDVtby1OvT4iL16T/71m1SfaM3n6V8OG4oaC/k/hhxmFI8E9if2Wq+6CotxdiIqNxatcBnXoBDdq/IzQIPslRwoAc+Ovxh5WnMgIWhgATABZ2YewuI6AvAkwE6IsYz88qBEipn0oBpIL8NwvZwEOk+f8hBAMNUwpIf4p6hW3xqa9xe5ybGqf7969gwaJPFF/XyY9inhVEev3nqFypoSZIio2NwqKlI3HmzDZVbvpVaYaAj6bB2Tm/zvmalm43j2P979/i+o3jqmw7OefD0I+Xwtu7hqr5POk1AgcPrcbS5aMVszfKl6uDD7tNRRGPMhYH38E/duA3kQWgNEpWKid0AHzgXtTj1dRnkU9x9M9deHJfuvVkRpv127bEO7394VnGCza2r0snSDhw75pNWPvzPMTHxGq54lqoAD4J+lqQEJWV3LSa35kAsJqr5IMwAloIMAHAHwUjYOUIMAFg5RdswceTS9enI1EWAKn9H3qYjM13kjNFAtCb/6CKDmjhaRm10vTqv2fvQvHq/51iuj+9+H/Q/jP4+TZ/9TpK7fjmzQ/E1WtHVH8dRCC0Ey/JlSq+BUrXTzso6A+PuCvIhO2iBGG+Xt0GiIzo3HECGjUMsNg0ddUgmmBicnIS1v0+Bbv3LFC0TtkAfn4t0Lb1SBQpUs5i8KZ2fat/mI1dKzYonjHtBCqToKFGoK+0SN/vNGIAKtepITs/JTlZQwD8OV86Y0ZNKYJeBzDjyRz8m/HlsGuMgBEQYALACCCyCUbA3BFgEsDcbyjn+iel2J+KRnMRsA+s4IAFomXgn3cNzwQo6JALX9dw1JQImPsID7+HxUtH4fK/+3W6SjX+HTqMR/WqrWBv/7onOtXkz57bD6Gh8uJxugxTwO7q6gl725ckQMqLZBHw31MkIuRsNmncGx3af2GR6enm8q3ExT0VmSBDNW0W1Q539+JCG6AzatV8HwULljR7/KPDI7ByahAObNqu9oiAhgAQ9J5CVU/9Ni3QefQg0Cu+0tCVjfDBkD5oG/iRkgmL/52Df4u/Qj4AI6CIABMAihDxBEbAOhBgEsA67tHaTqFLDDA1cC8oSgEWXUswKBOAYoNOpe3QrbS92UN37fpRzF8wVLy235P1lV55mzXph3feGQonxzzp5lHruHkLBiNKZABk9yAioUnjPqI+fazZB5/ZjZWa/YkEWLxsFE6d+lPN9HRzUkkdV1cPeJWo8ipTJDT0MlzyuKNdmzEoXKiU3naNvSDuWSw2z12GncvWS6bhp91P7et/jWZvodekkchfwF3R3ecpKfg9aCE2/bJEcm5OIAA4+Ff8THgCI2AVCDABYBXXyIdgBNQhwCSAOpx4VtYhECeU/sefisPVaG0xQAreA4TKf5sSdpoSgHW3ExF8I0lRGDCt9955cmN8NQe42pvv6z8FM2fO7sCiJcN0CuqV8a6Fnj1+0KrzpvXHT/yB5cGfqRLkM/XtEknRqcOXaPh2L0nRNlPvb632ExJjsX791/h7/zJFTQB9MChdujqGfLwELi6u+iwzyVwqN7l89DS2zFuhszOAWgKAnKT0/3aBveBTtxbsHKSJQLJ39p8jWDzxJ9lOAh+JdoBNurY1ybnNwSgH/+ZwC+wDI5A1CDABkDU48y6MgNkgwCSA2VwFO/IfAr/fTsLi64mSeJTNZ4PJ1Rzh/F/5/j9hyZh9JRExScrSgAUcc2G8nyNKChLAXIcmeD++CUuWjUZiUpykmxRQt33/U6H0HpAu3Z8mU434zt1zsFG0jFPT5i+PiztavzdcBJFLDS4T0IUlaQl86D8VZcrUMlfILdovfbsvqDlsubJvInDQAjg55VMzPUvm0Dkf3AzBqd0Hcf7gUdw4ezldVgD9uVFT+5/W2eLlvVHv/Rao2vBNFCpRDA5OjqC6/8f3wkQXgo2aTgRSAoBkw9pFADn4z5LPmjdhBMwGASYAzOYq2BFGIOsQYBIg67DmnZQRuPn0ucgCiMfTZO2g3kkE/l9WdUTl/DavDD2Ie4HpF+NxOeq5rDhgftERbYSPI6q6v16n7EnWzzh7bgfmzguUDf6LFC6jefWXCqhJ6X/l6i9x5OjvqhwnW337BKFECR9EP32EtWsna1r5qSEOlDZwcsorSIpRqF+vmxZJobQ2KSkBsXHR6aY5i2A0oxihkp2c9HtE5AONSORRcfcpKckGH53KA/oGBKFmzdYG28iKhRTwxz2NEWdNAaXqb56zDNuXrM2KrTV7NO7SBiQCSKSBtQ0O/q3tRvk8jIAyAkwAKGPEMxgBq0SASQCrvFaLPFTi8xeYdDoBFyJFPYDE6CJq+P0z1PATVXDiSQpW3kzC9eiUV0QAlQ1UL2CD/uUdUMRJQR0sm9EKCTmPWb/2kq3Zp5dZCthd879ue5bqMon9zVsQqKpFIK0hW717TYe7e7FXp6ag6vqNY1i1eoJqOxkhI7G5Fs36oU6dzlqaBHLwRkbcxyUhcnj4yFrcDjknW7ZApAL5XatmG/j6NDaLFPVs/mS0tg8Pv4ttO37DwYOrZEkkOZ8ps6Rzx4miVKOn3q/p2YlDQlw8gqfO0rzYZ8Xw9quEft+OFa0DS2XFdlm6Bwf/WQo3b8YImA0CTACYzVWwI4xA1iPAJEDWY847SiOgqwzAx9UGE0Qdv31u6YCedAQiE19mD7ja54KTeT/6a/yMT4jBwoVDcfqstOq5X5VmImCfIdKy86YDjIL2Cxf3YuGiYXgWE674OdEL79sNuuODDz6Hg72z5HyyGfbwBv7+Z5lo9bcNj5/ckbVLQSP1mq9R/T28UastCgnxONpDaVD9+tkzO/DXtpm4F/qv0nSt32nf2rXba0oh3FyL6L3e2hdQFsW/Vw7i2PGNQk9iu6IWhFcJX3TpPAllvN+wqOCf7lGJAGjd70PUbP42Nv6yGKf3HszU1RfwLIL+U8eiYu3qmbJjjos5+DfHW2GfGIGsQYAJgKzBmXdhBMwWASYBzPZqcpRjlM7/1Zl4xEiUAbiJNn5TLaSNn9pLO3X6L8yZN1Ay/V4u+Kcg+o/NP2HX7rmq0vbt7ZzQqdMENKjnrypIJ9/v3L2IadP9ZcmFLp0matT91Y7ExHgcPbYem/74AVHRj9Quk533stRgNN4SpIatrajz4CGJAHUNiIx6gIcPb6b73U20eCxUqKQWsWRJMCoRAKlq/VTff+nIKQ0RcOXEWb2PWLSUF7qNG4Iqb9W2OJJE6bAc/CshxL8zAtaNABMA1n2/fDpGQBUCTAKogoknGQGBp0K8LzblBQo65IZNmgf9WFHGPP50PK6JdP6Mw0G8/I+p4oAaIrXfGgYFxdTXnUiAjMPdrRg+GbIMRYqUTffT/ftXxJpPVKfqp6331wezSNFC8KdpnUElBlIjvyhHGDxoEby8fBXN6uuzosE0E+rU6YiunSZnWSAbExOJ8xf24Nbt0xovKCOhdMnqKF++DvLmLaiP6zzXCAhsDFqM9TPnS1pq+VEndB45ELb2LwkiIgKun7mEvas34cTOfxRbDNKa+m1bov2Q3ihUvKgRvDUvExz8m9d9sDeMQHYgwARAdqDOezICZogAkwBmeClW5BIl6P95V6j9X0tCkqj5b+Zpi48rOiBtUv+8KwnYfFda0Cywoj2ae1rHiy8F1z+LV/aIyFCtG27RfCA+aDfu1YsjkQV79i7UCL6pEXujdPw33+yAzh0mwNk5v95fEJUmzJ33sQh2d8uuJZIioNfPoj6/juTLKJUUUE36mvWTFVPR9XYwzYJqfi0QEDADjg4umTGjcy11WfhHtN3b+Mf3kmchvMuXryvu7HNQWr2+yvQmc9zKDZ/cdQDTA8dKnrKSSNcf8P2XcPPQJmainoTj0qGTOHfgGK6fuoD7t0I0NhxdnOHtVxG+9Wqj9juNUbBYEau8Sw7+rfwPBh+PEVCJABMAKoHiaYxATkCASYCccMvZc8ZDj5Lx84VEkOAfDXr9713OHu8Vfx3U7xMt/mZcTIBIENAarYvboq8Q9rOGoSvNvlOH8WjWtJ+mvd+Zs9uwVvR9J6E3NSN/vkLo1u1bVK3SIlPBy8FDq7F0+WidZQYU+JYuVQP163aBd5magmx42UOe/N61e54gLearKlNQcy65OeTD0MHLUalig8yYkV1LZ1n3+xTs3rNAlf3y5ergw25TNRoJPEyLwKM7ofhl5CTRHvCS5EYBk0ejYafWmfpzYNoTZL11Dv6zHnPekREwVwSYADDXm2G/GIFsQoBJgGwC3oq3lUvvL+CYC+P9HFEyz0sRubsxzzHuZDyiRZlAxpFTCACq23d19UBkZJhqVXcKhN8QSvnt239uFIE8qh+nEoWz53bq9VXSyz+NXJq0DsM6MFBqPXUqIFG7SNHqTtdwcs6HYUNWoFTJqnr5qWYynWXvvoVYvXaSXkSGse9Cja85cQ61Avw9aCE2/bJE8vjWLN5nyH1z8G8IaryGEbBeBJgAsN675ZMxAgYjwCSAwdDxQgkEdAn8eYvgf7xQ+He1z437cS8w9kTcK0X/tKasiQCIeRaB6UE9cPv2mUx/L8Z69c/oSEREKIJmB+DOnYuqfKSA+XXcrz74d3FxQx1RskAdBYoXqwQ7u9dZHmST/Ph7/3IRjC/SSsGvLdZ81PNnk4gB3rhxEjN+6YG42GhV58846aVY4SjUr9cN9vbW1zveIFCMvCj0Rgh+HSFaWF6+LmmZ2vf1mfIpipfP2RkZHPwb+cNjc4yAFSDABIAVXCIfgREwBQJMApgC1Zxp81R4Cv53Nh7xz6XPX9Qpl0YP4HHCC/x6+XWZgLUSAHSu3XvmY9WaiQZ/EBRgkhp/82YD4OSYx2A7uhY+fhKCufMDcevWS+E7XeP167+64N/DoyzatxuDKj5NVQXwESIbYEXw2HRZCYZ0OVA6B/1OWgvLxV4HDq5UM13nnGKeFdDN/xuLbLeX6cOb2IBGa+KPHZjz6RTZnUjJv+tnH8Pv7TqqO2GY2O0sNc/Bf5bCzZsxAhaDABMAFnNV7CgjkPUIMAmQ9Zhb4443nz7H+FPxeCrR4k/tefuXt8e7afQC1K4z13mGptlTivxb9buhVashRkn3V8KHWg9u2TIdO3fPkRUh1Cf4p6C9XbtPxRm66/Uy/vDRLSxdNhpXrh5O5zKl3LdqOQTvvfOJKiJB6bz0+/0HVzUijVGiI4IxBpcFGANFaRvxsbFY/cNs7FqxQecmpOr/bp+u8CxbOscQARz8m+67Y8uMgKUjwASApd8g+88ImBgBJgFMDHAOMB8nOvuNPxWHq9EyKQAKGDiK7n/jhFaAn5t1tAFMPW5sbBQWLR2JM2e2KX4FFDjXq9cFLZsPEDXyxRXnG3sCCRFu2/GbRt0/MSkunXm1BIAhrQmVVPjJEQqwu4iWgI0afmSUYx86vAaLloyQtUV34e1dUyPOSMSE2kHkTeNGAWjRfBCodIOHcRCIehyOReO/x8ndBxQNlq/ph4ad34dPnZrIX8jdaskADv4VPwWewAjkaASYAMjR18+HZwTUIcAkgDqceJY8AnsfJGPmJWmFfyXcyuazweRqjnC2VZppeb8/f/5cEABbsX7Dt1rBJAWapUtXR8O3esC3ShM42Dtn+wEpII8U7Qvv3LuEmzdOIS4+GidP/YVnz57o9K1c2TfRt08QXPN7qD6D3Ku/lIGiRcpj+CfByJ+/sGr7UhOJzFi2Ygz2HwiWtEOlCx8PmIsiRcqC5l6/cUyUJozDvdB/Ve9LRICfaGH4TsvB3DpQNWq6Jz6+dx9LJk/DmX2HVFuk8oAy1X1QrGwpeJYpCQen9FoNNrZ28KpUBo7O2f/nTvWhxEQO/vVBi+cyAjkTASYAcua986kZAb0RYBJAb8h4QRoEEkVvvx8uJODoY5EOoMegivIA0S6wTYnX7QL1WG5RU6ksIDEpXuOzbW5bOLu4mn0bs/iEGPw2pz8uXvpbFusSJSojcOBCuLl5qroPNa/+GQ0ZiwBQOk+XThM12gtpR2JiPLZuD8LWbbNkyySkDp4vb0FBWqyEp9AJ4JF5BCIePMLyqbNwbOuezBv7z8IbrRojYOJIuLjmM5pNUxri4N+U6LJtRsB6EGACwHrukk/CCJgcASYBTA6xVW8Qmfgck08n4MYz9aUAZfLmxkTx+p/XTp24nFUDaIaHi4p+hB9/7oywsGuS3pGqf/++s+FXpZkq7/V59U81SC/qnTtORMO3e2aaMNF1HgcHFwwfukJkZdTQOgtlA1y9dhgLFw1HeMQ9VWdlAkAVTHpNinsWi81zl2HnsvWIj4nVa63U5LLVfTHohy9RsFjRTNsytQEO/k2NMNtnBKwHASYArOcu+SSMQJYgwCRAlsBstZs8EUr/34qOANeEMKDSKOCYC+NF7X9J0SqQh3kioEQAUMr8yOGrFWveDXn1J0TyuLgjoNc0+FRulOngn+yFhd3QCABGiDKHjMPN1VNTZuDh4S17GVLdCuQm16r5Pj7q8ZNeYojm+RWYl1dExvx77DT+mLMc5/cfzZRzXUYNRKuALshtY776Ixz4Z+qKeTEjkCMRYAIgR147H5oRyBwCTAJkDr+cvjo2GQi+mYBt91KQ+PyFJBzFXXLjM18H0N+tYVB6/7Nn4Qh7eF2TJl64cGnky1PQItL8deEfFxeNoF97i9fvI5LTKFgeMWy1ztr/B2HXsXzFZ1oK/0r3XrFCAxFA/yBEEYspTVX9+527FzFNEADPYsK11qglM0jX4diJTQheOQ5071Ijv9BC+GTwMhQrVlG1bzxRPwSSEhJx6cgp0SHgd5zee1C/xWJ2E/926DxyIJzymK8GAAf/el8rL2AEGAGBABMA/BkwAoyAwQgwEWAwdLxQIPAk/gU23U3CkUfJCE94CUlh8er/TjFbNPe0hb2N5ab904v2v1cO4OixDThzdrtsIOjklBfVq72Lt9/qjpJefhanSk6vrStXfYG9fy+R/KZJob9zxwlCoT9A64U+Lv4Zduz8Dbv3zJfFR8qooa0E1fyhozaDM2Z1R1LSfx9kmkWenuUx4pNVyCtq99UMyo6g8+3btyRd5wTqhtC//2wU8+TgXw2OmZ1D3yh1Crh0+CRO7NqPi4dPICYyWtYs1fu/I179W/TspCUMmFlfjLmeg39josm2GIGchQATADnrvvm0jIDREWASwOiQskELRoCC2v37l+OvbUGIiYnQ6yTFhBhcN/9vUMb7DaOks+u1eSYmX7l6CDNnfaTVHjDVJNXov/1WT9Sr0wlEeNy6dRrHTv6BSxf/ll0j545XCV/07jUdRYuWz4TH8ksvXNwrCIAekhN8fZqgX99f4Ci0APQZCYmxuHRpP65dPyIyP7zxRq22cHLMo48JnmtEBChD41lkFB7cvIun4RG4f+uOxjqRVcXLeaOkTznkL+BuxB2Nb4qDf+NjyhYZgZyEABMAOem2+ayMgIkQYBLARMCyWYtBgF4Zz5zbjhUrxoJefg0dFIS0bBGId1sNtZjacMp2WPf7FPGSv8DQYyuuIxKh7fufonGjAJPiYgoCQPFwPIER0AMBDv71AIunMgKMgCQCTADwh8EIMAJGQYBJAKPAyEYsEAF64V2//mv8vX8Z6HXRGOOtBt3QSaTOO9ibb/1x2nNSrfuCRUNx9txOYxw/nQ3KjPjQfyrKlKlldNsZDVIpQ/DKzyX3MTQDwORO8wY5BgEO/nPMVfNBGQGTIsAEgEnhZeOMQM5BgAmAnHPXfNLXCERGhWHe/EBZEbzMYNWq5WC0a/OpxZQDRD99hKXLPjUaCUDZEA3qd8MH7T/XK2WeMhIihYo/iQs+enQLERFhKFmyihAiLIJixSvpTOEnPYJVayZKXhvpNHzo/21mrpTXMgIGI8DBv8HQ8UJGgBHIgAATAPxJMAKMgNEQYBLAaFCyIQtAICIiFEGzA3DnzkWTeOvknA9DP14Kb2/tvvMm2dAIRin4PnXqT6zfOBXh4XcNtkhaAfTqT63ycuVSFoNMFV3cvnM2rl49oum0IDcoo+D990ehik9T2NrapZvGBIDBV8YLTYgAB/8mBJdNMwI5EAEmAHLgpfORGQFTI8BEgKkRZvvZjQAF/7PnDtAI2ukz8uYtgIoV6muU5Klc4Pr1Y7gXekm2dKB+va6aV2eqgbekQWcLj7iLe/cuI+TOeSQlJmhe4d3di2P7jtk4eWqL7HFIJb9vnyCUKOGjeOTExHgcOBiMP7b8bJDoYsBH09Ptszx4LP7+Z5nkvi2bfyyyEcYq+sQTGAFjIsDBvzHRZFuMACNACDABwN8BI8AIGB0BJgCMDikbNCME6LV5WfAYHDq0RpVXlMru59sMrVoN0Wr1lyoeOH/+EElFfH1bz6lyKBsnhYXdwM/T/REhUvSlRqlS1TCw329wc/PU6SXhdv3GMawIHicIlH8NPhG1FOzZ/XvUqtVGk2mgiwDo0mkimjTuY/BevJAR0BcBDv71RYznMwKMgBoEmABQgxLPYQQYAb0RYBJAb8h4gYUgcPDQaixdPlqV4B+9Zvfo8Z3O1n5EKCxeMhxHj2/UQsDN1RPDPwmGh4e3haCj200SCQz6NUByUv78HpqzFi1STqcRwmvP3gX4XZQZ6Er1VwsYkQD9+gahfPl6mDvvY5y/sFtyaf++v6JmjdZqzfI8RiBTCHDwnyn4eDEjwAjoQIAJAP48GAFGwKQIMBFgUnjZeBYjEBlxHzN//Qh3715S3NmvSjP06P4d8uUtpHNuePg9zPylJ0JDr2jN8/Aoi5HDVyN/Pt02FJ0xkwm6auwrV3obA/rP0SnSR90GVq4Zj8OH1xr1RO5uxRDQ62csWzEOYWHXJG0PHbwUPpUbGXVfNsYISCHAwT9/F4wAI2BKBJgAMCW6bJsRYAQ0CDAJwB+CtSCwX9Sbk9K90qhTpyO6dpoMErPTNUipfsnSUSKd/bjkNGtrPaeLAEh9ifer0lwSCwr+Fy8bpREZNMWg8oNHj25LagnkcXHHMJGdUKJ4ZVNszTYZgVcIcPDPHwMjwAiYGgEmAEyNMNtnBBgBJgH4G7AKBOJeAnZYAAAgAElEQVQTYnSmiKcekl7+e/eaoTP4T0iMxZYt07Fz9xydaeyUQdCgnr9V4EeHOHFyM+bMGyR7HtJLKF2qBqpUaQrPouVfzUtKStCI8/175aDeWBCx4OZeFAkJsaI94AO919MCKsEYMWy1aCXoYdB6XsQIqEGAg381KPEcRoARyCwCTABkFkFezwgwAqoR4EwA1VDxRDNE4En4Hfw0rSsePw6R9Y5E+4Z8vESo3ReTnUM17MErx2H/wZU6T0kv0oM/XoS8eQqYIRqGuaQkAihllQT/XnYCVG4HmLqeSiZatvgY1au9oxEUTG0lGBMTib+2zcSu3fNUaTik2iNShzoTONg7G3ZwXsUIKCDAwT9/IowAI5BVCDABkFVI8z6MACOgQYBJAP4QLBWBmzdP4ucZ3cRLcozsEdS82D98dAs/CyIhPOKerB0SxBs8aBG8vHwtFS5Jv0m0b/2Gb7Bz11w9zvUCggN4FcTrWkglF23fH4X69brB3t5RcioRMOt+n4Ldexao9oFsvvvOJ6rn80RGQB8EOPjXBy2eywgwAplFgAmAzCLI6xkBRkBvBJgE0BsyXmAGCFy4uBczZvWQ9aRgQS+RJr4SBdxL6PSWatlnz+mLy/9Kp7NT8N+39yyUL1fHDE5tfBcio8Iwb34grl47omhchP6g/6S+4OtaUMa7Fnp99DMKFyql027000caHQfqSKBm2Nk5YOjgZVZ7H2ow4DmmQ4CDf9Nhy5YZAUZAGgEmAPjLYAQYgWxBgEmAbIGdN80EAkoEgD6CfSEh5zHr116IEsFw2lGxQgN81OMHnSUEmTiC2SyNjY3C6nWTcOTIOp2p+C/T/5VT/9+s3R5dO38FZ+f8Os8YERGK2XMH4Nat06qxKFmyKj4JXAqXPG6q1/BERkANAhz8q0GJ5zACjICxEWACwNiIsj1GgBFQjQCTAKqh4olmgIBSCYA+BAAdJyr6kSYAjoi8j3yiZp16zBcqWFJVwGsGcGTaBQruwx7ewB6Rin/k2O+gzIh0Q/wuHv8V8VDbcYFS/5cFj8GhQ2v08r19u8/QqkWgXmt4MiOghAAH/0oI8e+MACNgKgSYADAVsmyXEWAEVCHAJIAqmHiSGSCgJALIL8WZuyQiACKjHuDhw5saQ2GiReKmzT+COgDIDTUdF1LXnjixGfMWBuol/kflGMNF+7+iRcpl7nC8mhFIgwAH//w5MAKMQHYiwARAdqLPezMCjIAGASYB+EOwBAQoEF24eJimlZ3UoFrx/n1ng4JSHplH4NDhNVi0ZISsIQrOPxG1+cWKVVTcTEl3Qc5A44YB6NRxPGxsbBX34AmMgBoEOPhXgxLPYQQYAVMiwASAKdFl24wAI6AaASYBVEPFE7MRgVOn/xJ97AfKviKXKFEZgQMXalrP8cgcArv3/L+9+4DTojgfOP6I9A4BD6lKE5CmiFRpgkCMyIHSUaqNqtEklkRNbIn+I1KUSFekqaCiIh2RpoBIkQ7CUQQOgQOOo/vfec0R4N6y+95bdnZ++/kk/8Lu7Mz3mXdv59nZ2TEy9cMXAhbSts1T0qrlgJCvCKgCtm5bYS3g2C3obIKrT1S4UAkZNGCiFCtWPnMN4WgE/ivA4J+ugAACbhAgAeCGKFAHBBDwCZAEoCO4XUB9R37ku319A8pAm5Np6W5vbzzrFywB4HRl/kWL35PJU5613ZwsWbJI966vS/16HWwfw44IBBNg8E//QAABtwiQAHBLJKgHAgiQBKAPaCGw4ceF8p93H5az59IC1rdC+TrSq8dbQVfzv3jxoiQn75IDB7f7yilcuKSUKF5J1OCTTXyf6RvxTk+/FE4SAMp58pRnZPGSD2yzNmvaS9onPidZs2azfQw7IhBIgME/fQMBBNwkQALATdGgLgggQBKAPuB6gQsXzsv0T16RefNHBa1rrlz5pEnjHtK0SU8pYK3yn76pAem6DXNl+ozXrIXufhv8p28VK9SV7t1eD/kte9cjRaCCBw/ulDff6mx9JWG/39JCzbRQq/6v/3G+zPjknxmcg1Uv1FcFDllJm08++6ds3rxUCha4Tu5o2EXq1u0guXLmjUCrKcJrAgz+vRZR2oOA/gIkAPSPIS1AwJMCvA7gybB6plFqUbmx4wf6nlKH2tQT/RtvuFVq33aP3GD9z4Vfj5OVKz+JyjoCKrmw86dVMvOLf8u2bd+KSlZcV/QGadf2aalRo5VWswtU3T+Y/LQsXTYlILFKmNz9+8FSqkQVyZY9p5xKOy779m2SVdaK/2t++DLjpwVDBEsN5u+/73nJkT233z2TkjbI8Hd6SErKwSv+Xa0X0LvXUClf7vZQ3YF/N0iAwb9BwaapCGgkQAJAo2BRVQRMFCARYGLU9WizSgJMmPikrFnzpa0Kq6/aX+Pb87f/DrY1afSAdOr4kq0F7lQ5v/76qyTt2SAfffz3gOsThBrchqpTPP5967blMmz4g0Fft4hEvVSSRi0oeHfrQQGn/asZCSNH9ZX9+7f6PaWa8dG399tyc5UmkagSZWguwOBf8wBSfQQ8LEACwMPBpWkIeEGABIAXoujdNpw5e0qmT3/Zer98YtDvy6sB+jW+cX/owb/aS01Df8BahC7U5+dUuQcObJMpH/5Ntm5dHvIb97q92273dYtI9LBgU/8P/5LkW/xxz56NQU9V9eZm0rfP25IzR55IVIkyNBVg8K9p4Kg2AoYIkAAwJNA0EwGdBUgC6Bw979ddTbv/Ye0s+WDSM3Iy9Yj/BlsD9d/G/qETANcVvVGeevJjyZ/vf+sGXF2o04F/+vHZs+WSAf0nSMUK9bQJjJPXLTLbqNKlqkqfXiMkIaHspaKOHt0vI0b2DDn4VweQAMhsBPQ/nsG//jGkBQh4XYAEgNcjTPsQ8IgASQCPBNLDzVCfCJw95x1ZuGjclVPWrcH/r9a4/5oQg381qC9UqJg8+fjHUrRoGb9S6VP9p3/ysq0n/v4Kadq4p/V6wd+1ioQahI8c9bDs2vVD1OutpvJ37vSK1K7VxnrX/4Dtwb9Krjz80H+sJEDTqNeRE7hTgMG/O+NCrRBA4EoBEgD0CAQQ0EaAJIA2oTK6oioR8N3K6TJn3ig5cmSv9ea/evc/+JN/NbAvaS1kN3DA+9bK8gkZ/NQsg91J66zV518Le+CfXqiOCQBV9+MnkuX9iX+ytfBiJDpgjWrNJflwkuz/2f87/5efQw3++/YZIdWrtYjEqSlDQwEG/xoGjSojYKgACQBDA0+zEdBVgCSArpEzr95qUH/kyD4Z995g34r8gbYsWbJKmz88KXc26y3ZrZXsL9/UwH/jpq/l08/+5VvkL7NbASu50P/R8VK6dNXMFhWX48+ePe2bYfHpzH/5vnDgZMuTp5C0btlPKldqJOPfHxx0Sr+TBRuzZs0mja1FGytWqP/fdR5EChUsLtcl3MhaAE4CpPG+DP41Dh5VR8BAARIABgadJiOguwBJAN0jaE79T59JlVGjH5MNPy4I2Og+PYdL7dr3XvHvanHBb7+bIbO+Gu6bRRCJTQ3++/Qabg1U60aiuLiWkXI8WebNf1e+WfJB0E/9qUUUy95YS5o27iFVqzW79Hm/Y9Zn/EaP6SfbtmdMzDgZ/AdDUF8WUJ8FbN1qgFS6qaFWn2CMa3A1OzmDf80CRnURQEBIANAJEEBASwGSAFqGzbhKq4G8GmiuWz8vYNvbJz4rzZr2tj7ld9F6Kv2jfLP0A1m1aqajT9+pwWaWLNfK+fPn/J7HS4P/yxuoZkgkJ++Svfs2yu7d6+Xc+dO+LyeUKllVri9WQa6/voJky5bDr4m/LzhEavB/9Qnr3J4onTr8Q3LnLmDcb8DLDWbw7+Xo0jYEvCtAAsC7saVlCHhegCSA50PsiQZOn/GqzJ77dlTaogb+tW75g/yuSGlZsGCM36RB3jyFpXevYVKlcqOo1EHnQlUCYeXqz2TS5Kcl7fQJsZZrsKbxh/5SQzhtrm6tKdCrx1BRiwyy6S/A4F//GNICBEwVIAFgauRpNwIeESAJ4JFAergZu3avlSHDukjaqeMRbaX6ZF07a/bAlq3LrK8PjBA1mL16U4NNNehUg0+2KwVOnDhsra/wjayyEgCbNn8j586diTpRs6a9pH3ic6LWDWDTV4DBv76xo+YIIGAluq1Fiqx8NxsCCCCgrwBJAH1jZ0LN1Z/ZT6xF/L6aPTwizS1cuKR0aP9XqVr1Tqvcf8qChWP8Dv5Zmf5K7vTXBVau+tRaX2G6HLJeHXC6KdO2bf8k1au2kHz5i1xa5E/F+LiVUJg/f5TMWzAq4AKFuXLnl8EDJskNZWo4PTX7u0SAwb9LAkE1EEAgbAESAGHTcSACCLhJgCSAm6JBXa4WUO+bf/jRi9aidZPCxlED/7b3/lluqdHK977/F7PespIKw8Ia/Ku1An4+sE3Wr58r639cKKmpR+VXawZB1mzZpUL5OtKgfmdRMwyiNR0+bASHB6pB/569P/oG/Cu+/djXznA3Nfh/oNvrctttbQK6qESAisknn70e8DQtWzxmzdx4OtxqcFwcBRj8xxGfUyOAQMQESABEjJKCEEAg3gIkAeIdAc4fTEB9wu4ra6q+mgng5BN2JYrfJPfc86RUu/lO39RxNchc9PU4mWYlFPxN+1cD1Y4dX5QG9TpdMVBVU9zV6wKLrZXzN21cHHSRQbW2QN0690uH+57X8p31Y0d/lq+XTJSly6ZKirXif2Y3Zdq79zCpUe2ukEkRtZDjm0M7B0w2qNcx+vQecemLBJmtG8fHRoDBf2ycOQsCCERfgARA9I05AwIIxFCAJEAMsTmVYwE1eE/as0Gmf/KybN263O8AXhWqVu2/rdY90uiObpJwXdlLg85Qg381cFeD9iaNe/qOUU/69+7dIHPmvWs97Z/v6MsCqh46LVyn2rp5yzcy84s3JSlpXUBbp0FzMvhXZW/dtkKGDu8WcE2Bqjc3k7593r70+oDT+rB/7AUY/MfenDMigED0BEgARM+WkhFAIE4CJAHiBM9pHQmknjwqe/dvklNpx+XihfPW0/3solbsL2498Q+0Uvw6a8r+qNH9Ag7k0xeZSz11zJolMF6+Xvx+pqa9qwZ1vP8F32cK3bqlph6ThYvGyQLrP5mZ4u+vfU4H/yoJMXHyn2X58g8DcjEDwK09yX+9GPzrFS9qiwACoQVIAIQ2Yg8EENBQgCSAhkGjykEFkpI2yPB3egSc0q4G/40adpVZXw2TVd9/7ug1g2AndusT66PHDlivU4yQZdY0/7Pn0kL2HjU7Inu2nHL6zKmQ+6odnA7+Q83OSD8pawDY4nfFTgz+XREGKoEAAhEWIAEQYVCKQwAB9wiQBHBPLKhJ5gTUU+6R7/b1TS/3t+XJU0hKlqgs27aviNjU9/Tz1Lr1D9LzwSGSLVuOzDUiQkenHE+WOXPf8T31t7OWghrI16/fUSpaixtO/egFW2sCOP2CglqL4evF4+XDj/8RtE4qCdHv0fFS9eamEdKgmGgJMPiPlizlIoBAvAVIAMQ7ApwfAQSiKkASIKq8FB4DATWt/OMZL1mf+xsbg7NdeQo1EB7Qf4JUrFAv5ue++oRpp0/KYuuVhlnWKvtpaSdC1kd9NaF1q/5S5/ZE2bFjlYwZO0BOph4JeZzTwb+q1/QZL8uSpZNCJl/UlxUG9n9f8uUrErIe7BA/AQb/8bPnzAggEH0BEgDRN+YMCCDgAgESAS4IAlUIS+CHdbNl9Jh+AReVc1LotddmlapVmkrNGi3l25WfWIvmLQl4+NULCjo5TyT3VU/X1679SiZPfU7U0/9QW0JCeUls+2ffVxNUe9eumyvj3xtsK2mg1l7o1WOob/HDUJua8r9j50qZNPkZ2bd/S6jdrU83ZpHuXV+X+vU6hNyXHeIjwMA/Pu6cFQEEYitAAiC23pwNAQTiKEASII74nDosAfU5u2HvPGit5L8prOPVQWrgWb7c7XJns75SuXJDOXTwJ19C4cChHUEH//e2+ZM0b/aQ79OD8drUe/4zrKfrK1d/FvLpuhr4t0v8i1Sv2sLXZjVAX7p8ikyd+rytNQJUGx+wBugNGnQK2lw1I2PL1qXyxZdvWQmAVbZpala/S3r2HMrq/7bFYrsjg//YenM2BBCInwAJgPjZc2YEEIiDAEmAOKBzyrAE1AD2K2u6+yefvR7W8Woqe+PGD0hzawX/goWu9w2glyybLB9++GLQAbEaPN/X/q/StHEv30A6Hptq+6bNi2X8hMdDPvUvkL+odOzwd6lRveWlZIUapM9b8K58+tm/QiYOLm9f+gyJOre3k7Jlb5Us1/6W/DhrLRy4a9cPsmHjQmtGwRxbswkuL7dUqSrS75FxUqhQ8Xhwcs4QAgz+6SIIIGCSAAkAk6JNWxFAwCdAEoCOoIPAkSN7ZciwrnLw4E5H1VXvvre1nt7XrNlScmTP7Tv2zNlTMn36y7J4ycSgA2KVNOjY8UVpUK+TXHPNNY7OG6mdz549LV9+NVRmzxkRtK5quv699zwpDep3kezZc146vd22Rqq+ocopdl05eeihkVKieKVQu/LvcRBg8B8HdE6JAAJxFSABEFd+To4AAvESIAkQL3nOa1dg0+YlMnR4V9tPsMuVvU3+cPfjUummhlc8uT9+Itl6kv6E/LhxUdBTqwF1jweGWE/SW8Rt8H/qVIqMf/+P1jv/swPWVc1KqF2rjSQmPiuFCha7Yj87x9v1j8R+atG/Pr1GSEJC2UgURxkRFmDwH2FQikMAAS0ESABoESYqiQAC0RAgCRANVcqMlICdBIAaDFev2lza3vtnKVasQoaBu5o9MHJUX9m/f2vQahUokGANVIdbq/3XjVT1HZdzLOWgb22Cbdu/DXismu7f48E3pXKlRn7bOnpsP0nas8HWudVnDc+dO2Nr33B2UkmKDh1ekPz5ioZzOMdEWYDBf5SBKR4BBFwrQALAtaGhYgggEAsBkgCxUOYc4QicPpMq48YNlB+sd86v3tK/bd+yxcOipvz72/bs3Shvv9NLjhzdF/T0bpiifvTofitR8bDvPftAW7AB9fYd31mf+RsYsq2qbJU0adqkl7Rq+Zj1ecVXZMWKj8IJT9AkReeOL0mNGq2CrqGg1mTYt3+zrF8/V9b/uFB+/nnrpbUF1FoEhQuXEDWro/Zt98pNFeuLSliwRUaAwX9kHCkFAQT0FCABoGfcqDUCCERIgARAhCApJioC6n32L2cNkwULxvgW7lOD/bua95Xba7eTPHkKBjxnUtIGGf5OD0mxnqoH24oXryiP9B0V1ynqaWknZOz4gbJu/Ty/VVXJjvvvf14a1u+cYUBtd2HD9ILVwPp+a4HDxo16+Mpy+onBYJbqFYpm1oKLLZo/LLly5g24a9rpk7JkyQcya/YISU09aqvf2C3bVmHsJCQA6AQIIGCyAAkAk6NP2xFAgAUB6QNaCKiB6sWLF2x9kk89TR8xsqfs2bMxaNtuuKGmNfj/j6OV6VU9Tpz8RQ4c2CanrYGs2nJag91i1if48uQpZKt+l1dKrfb/ibVS/1ezh/uta948haVnjyFyc5UmGab8O13sL1hZalC+YsU0mTNvlKjFF+1uKolQonhladniUaleo8WlRRf9Ha8WN1y6bJJ8OvMNx18RSC+vcKESlsebUqF83bit02DXxu37kQRwe4SoHwIIREuABEC0ZCkXAQS0EGAGgBZhopI2BUI9TU8vpkL5OtKn9wgpaL37H2pTA+1Nm5bIoq/Hy44dqwJ+QjD9E3pNmvTIsBBhoHPs3Pm9DH27u6SdOp5hFzVg791rmFSp3CjDvx1K3uX7ROCOnatCVd/373YX41MJjmSr7G+WTpK58/7jt2w1Fb9+/U5yizXF/4YyNUQ9nQ+1Oa1vsPKUc4f7XrBmMTxAEiAUfJB/JwGQCTwORQABrQVIAGgdPiqPAAKZFSABkFlBjneLwIUL52X6J6/IvPmjglbJ7uA/nKnq6ScuUfwm6dL5Fesd9toBB6mqvh9Mftp6Kj4lQ33VtP++fUZI9Wotrvg3NUBfufozmTzlGVtP0dUT+jp12kuH9s9L7twFbIcq1AKMbds8Za0hMMDWAHzjpsXW+gQD5GTqEdvnD7WjaleH+56XJo172qpDqPJM/HcSACZGnTYjgIASIAFAP0AAAaMFSAAYHX5PNT7Y0/T0hpYqVUX6PTIu6LR/NS1/7fo5MmnS05JyPDlsI/WkulXL/tLqrn6SPXvODOWoLxS8+VZnOXpsf4Z/q1fvfunW+Z9XvFJw9NgBmTHjZV8CQCUCQm3qyXz7xOekgfW0Xg2YnWz792+x6tZJjp847PcwlaDo3XuY1Kh2V9AB+Dprgb9Ro/sFnDXhpE5X76vqMKD/BOvLDfUyU4yxx5IAMDb0NBwB4wVIABjfBQBAwFwBBv/mxt5rLQ/2ND29repTf/0fHS+lS1cN2Hyn79XbcbyjYRe533panSN77it2/3HjIhk6vLvfIvo9Os56+t/c92/nz5+Ttetmy9Rpf7OdkFCr5z/Q/Q1rbYJydqqYYR/1KsXId/vI5i3LAh6vEhzNm/WVlnc95ndBxnAG/yppUaZ0NSlevJKcsJIPG6yvA6i6BNoq3VRfHnlotK3XEMKC8PBBJAA8HFyahgACQQVIANBBEEDAWAESAMaG3nMN/+XIHvn3kE5y+HCS37apJ+Ddu74u9et1CNj24yeSrffqnxA1MI/01qxpL9/T+KxZs10qOlgCoF3bp60vHbS1BuBLrdXy35aDB7fbqpIalN97z5+sz/z19DvrwFYh/91p9erPZfS4fiFnGyjbIr8rLeXL3+5bEFFtp1KPyQ9rZ4v6lKOdrWKFupbPM1KyZNUrjNTCgV9+NVRmzxnhtx5qPYL+j02w1lxoYOc07HOZAAkAugMCCJgqQALA1MjTbgQQ4AsA9AHPCGzdtsJ6mt5Nzp0747dNCQll5YnB0wIu+hfNwb+qkBqoqkUHa1Zveal+oersNDiZfep/9fnUzIOPZ7wkCxaOdVQV9QrFNdeoQ3z/FXQrkL+odOnyatBXCVQ9Jrz3uHy36lO/ZbVs8Zi0S3w61Kn496sESADQJRBAwFQBEgCmRp52I4AACQD6gGcEfvrpe3lzaBc5E+CJs5r+//igyXJ9sQoZ2mz3ywGXH3hd0Ruk0R3d5KaKDaRAwQTr03n7ZJm1mN/S5VNFvY7gb7t6urqa4q5eAUjasyFTcVDT5u+950nrXf8umX7qf3VFlM2EiU/KmjVf2q/jr2rs7/uvoMeoxRh79XhLChcuEbLsBQvHyNQPX/C7n4pD186vhiyDHa4UIAFAj0AAAVMFSACYGnnajQACJADoA54RSEk55FtQ7+cDWwO2ST0h7971n1LMSgJc89sjalFPq2fPe8daXM/eAPKGG2pKR+sTdDfeeGuGxe/SFw8cM2aA30Xv1CyAgf0nWovW1b1Ux2XLp8n7HzwVcpq9v0aFegc/UsFV6yLM/PzfMn/BqJD1VAZqS/cNVAf1WcJ+j4yVgoWuD1nNUOs7kAAISeh3BxIA4blxFAII6C9AAkD/GNICBBAIU4A1AMKE4zDXCaiB54JFY2Tahy+GrJt6Yl4g33Vy4dfz1poBe+TirxesZ9XBn1bbfbdevYIwbsJgWf39537r0fH+F6RZ096X/k1Nb5/x6avWNPsxIQfX6Qeputx+e6K0ufsJ6+l5yZDtjcQOynfHzpXWQoTPB52xYDcBoOqkpv+3b/83uaVGq4AzF1R5q1Z9Ju9NfCrglwTU7Ifftx4UiWYaVQYJAKPCTWMRQOAyARIAdAcEEDBSgMG/kWH3dKOdTuW3O1hVCYMeDwyRGtVbhHyyrcqcOOnPsmTpZFsJALWTSgJ8s2SifDrz9aAr3ufJU0gaN+oujRt2s/XkPBrBVp8f3J20ThZ/M1E2bvpajlmfJrxyCz31/+p6qXbVrdNeat92r1x/fQXJmSOPzyQ5+Sf54su3ZPWazwMmR1gEMHNRJgmQOT+ORgABPQVIAOgZN2qNAAKZFCABkElADnelgEoCTPnwb7JixUch6+dLAFgP/kM9/S9Vqop06fiK32n/V5/k8C9JMsRaiyA5ebftBED6jinHk+X772dai919JqdOHvP9vwsWSpBKle6Qqjc3861fcPlXBEI2MAY7qIF6WlqKnD6dKvut1y/mzx8lW7Yuj8GZfzuFcunb521f0oDNuQAJAOdmHIEAAvoLkADQP4a0AAEEwhAgARAGGodoIaCeUq9d+5VMnvqcqEF14M3+02r1qbuKFetJ2zZ/sb5TX13U/3319vPPW2Xs+EEBp8irYwb2/0AqV2qohaPTSqpP/o0a/Zhs+HGB00PD2l8t7Nj/0fFSunTVsI7nIBESAPQCBBAwUYAEgIlRp80IIMACgPQBzwuop9PqvXX1Pv627d/K0aM/X5pib3f6vz8k9UpA1ZubSuWb7pC8+QrLyRNH5PsfZsmmzYsDfgFAlaMWvhvY/33Jl6+IJ+1DJQDqWOsW1K/X0Vqn4XnZt39LpgyyZ8tlPfkfIdWrtchUOaYfTALA9B5A+xEwU4AEgJlxp9UIGC/ADADju4DRAOoTfP9+q6Ps3x/4qwGRBFJP/7t3fd0aAHeIZLGuKitUAiB9tX6VmFm7brZ8NP1l6/OJex23QSVgunZ+TW6rdU/QNRmOWQmf71Z9aiUbNkuhQsWlft375brrbnR8Pi8fQALAy9GlbQggEEiABAB9AwEEjBQgAWBk2Gn0fwXUqwH/92YHOXhwu1+TIkVKy7mzaSFeIbDP2axpL2mf+Jzr3uG33wJ7e34w+WnfAoH+tlq3/kF6PjhE1MJ9alOJgC1bl8pXs0fI9h3f2foKgvqEYtcur0mxhHIBK3To0E/y2cw3MiweqL6ekHjvX6Rpk16ej4O9aPEKgF0n9kMAAW8JkADwVjxpDQII2BBg8G8DiV08LRAqAaA+11fPmgu87SgAACAASURBVK4+a9YwWbhoXMBP0NlBql6tufTqMVTUk2uvb8tXfCjj33siYFLlicFT5HeFS2X4d/W0/od1c2TND19aXxlYf+lVDTVzosjvSks1y1DNIEi4rmzAp/5pp09a8Roq8xaMCvgqhipPfYYx8d6nSQL8NwrMAvD6r5L2IYDA1QIkAOgTCCBgnAAJAONCToOvEkg9eVTeGtFddu9e69dGJQDUQFFtKlkwd95/5Ouv33OUCFCDzUbWJ/vatXtWcmTPbUQMfj6wTd58q7OkpBz02962bZ6SVi0HhPycohMs+4s+/laqistDfUbKLTVbOzmNZ/clAeDZ0NIwBBAIIEACgK6BAALGCZAAMC7kNPgqgXPnzsi4CYN9CwT629R36R/o9oaoaePp25mzp2Td2rkya/awoIvYqQFm+XK3+6ab33jjrREd7Lo9kBcunBf1GsDSZVP8VjXSi/cdSt4l7098SrZuW+GIpmWLx6Rd4tOOjvHqziQAvBpZ2oUAAoEESADQNxBAwDgBEgDGhZwG+xFYsHCMTP3wBb82RYuWkcEDJ/mmn/vb1AyCpL0/+t5dP3UqxbdLtqw5pWzZWlKu7K2eXenfTkfas3ejDLFmAZxMPeJ3d/X5vkcfHi033lDTTnF+91FP/VWS4eMZL116XcBuYTdY532k7398CwOysQ4AfQABBMwTIAFgXsxpMQLGC5AAML4LAGAJhJqubsrCfZHuDOoTiwsWjbE+9/diwKLVegidO70itWu18U3Jd7KphMuUaX+Vb7+b4eQw32yOe+/5k7UIYE/Jnj2no2O9vDMzALwcXdqGAAL+BEgA0C8QQMA4ARIAxoWcBvsRUNPVP/zo77Lw63F+fdTAtMN9z0uTxj2NmsYfic6SlnZCxo4fKOvWzwtanFrVv13is1KmdHVbiYCDB3fK6LH9JGnPBkfVtPP1AEcFemhnEgAeCiZNQQABWwIkAGwxsRMCCHhFgMG/VyJJOyIhcODAdnlrWDc5cnSf3+LUO+v33/+8NKzf2dYANRJ18koZR4/ulxEje8qePRtDNqlw4ZLSvFlvqVHjLilcqKRfa/We/+ix/QMuMOjvJAXyF5XOHV+yym1F/IJEgSRAyC7KDggg4CEBEgAeCiZNQQCB0AIkAEIbsYdZAsuWT5P3P3gq4Hfo1UwANVU90XpSXahgMbNwMtla9cR+5Ki+sn//VtslqdcDypSuJqVKVZVSJatKjhy5ZdeuH2S+tWbD2bNptspR0/2bN+srrVsPlFw589o6xuSdSACYHH3ajoB5AiQAzIs5LUbAaAESAEaHn8b7ETh//pxvMbkFC8cG9VGzAerWbS93NuuT4Xv0qowtW5fKvPmjZI+1OKDaqlVtLi3velSKJZQz2v3wL0kyakw/3yDe6abWE7jGOuhX6z/XXKP+t9Bb4UIlpGePN6VC+bq2jwldqrf3IAHg7fjSOgQQuFKABAA9AgEEjBIgAWBUuGmsTQG776ynF3dd0Rvk1lvulpo1W/kGmR9M+ovf99LV0+yunV+T22rdY/RgVC3cN+3jF+Xbbz8OONPi6lCpwX/66N/O4F/N1Khjfb6xQ/vnJXfuAjYjL5J2+qTMtxI3CxaNk9TUo6JeR+jQ/q9GvTZAAsB2d2FHBBDwgAAJAA8EkSYggIB9ARIA9q3Y0ywBlQSYMPFJWbPmS9sN9w1SrS3YADVr1uwyaMBEqVihnu1yA+2oZhqkpaVIzpz5JFu2HJkuL5YFKKv1G+bJR9NfkYMHt9s49a/iywHYePIfzlcFzp49LWvWfiUff/x3STmefEV9VDKhVcsBcnfrQZI1azYbddV7FxIAeseP2iOAgDMBEgDOvNgbAQQ0FmDwr3HwqHpMBM6cPSXTp78si5dMDPmk2s7gP73Sbdv8WVq36h9WG9RAdcOP861XFMbJzp9Wi/p6gRqgVrdeMWhvPalWsxF02lR71q6bI7O+Gir79m/xX3Vr5G932n9pa62APr1GSEJCWVsMFy9elI2bvpbpM14OfH6rJNO+AkESwFb3YScEEPCAAAkADwSRJiCAgD0BEgD2nNjLbAE1QPxh7SxrWv8zcjL1iF8MNTz97Y300O+lZ8+WUx4fPE3K3niLI9jU1GOy0JqWnj413d/BefMUlt69hkmVyo0cle2GnVUCRX0pYO262bLiuxnW1wI2+JIbThIrdW5PlE4d/mFryr+K6/Yd3/o+/Wj3M4LFi1eUJwZNlXz5iriBLKp1IAEQVV4KRwABFwmQAHBRMKgKAghEV4AEQHR9Kd1bAmoAPnvO2zJvwSjfwDR9czJAvTZLNnnkof9I9eotbOGoQerupHUye+47ss56Sn75eQMVoKa/9+oxVKpXa27rHG7dSbU95fgh+fa76fLZzNdDtr1p457SLvEZyZ49Z9Amqdcm1lszKGbOfCPoE39/hTRr2kvaJz7HawBu7TTUCwEEEAhDgARAGGgcggACegqQANAzbtQ6vgIqEfDdyum+KfiHknfZekKtkgTq83UP9RlpfQ2gWcgGpJ9jzrxRcuTI3pD7X72DelI94LH3rAXsSjg+1k0HKLfpn7wic+aODFqtihXqWomVUZInT8GA+6WbzvpqeIZ3/EO1WX1G8N57/iRNm/QMmWAIVZYu/84MAF0iRT0RQCCzAiQAMivI8QggoI0ACQBtQkVFXSpw4sRhmTV7hMxfMDpgDdUgtkK52tKjxxApWqRMwP3UegObNi2xyhplTU3/LuSaA6FIOt7/gjRr2jvUbq7+97S04zLinV6ybfu3QevZsEFn6dblnxkWCFQLOW7ZulwWfj1Wtm37NuQsAn8nKVH8Jt+XG8qVu83VVpGuHAmASItSHgIIuFWABIBbI0O9EEAg4gIkACJOSoEGCkyf8ao1Rf/tgC1v0fxha9r4s35Xrz937ow1QF1mLTL4gWzauFjOnkuLmGCjO7pZA9dXI1ZePApSq/H/35sdQn4lIHu2XNbT+R6+QfrFX63XJnavkw0bFlhT/DeFnUhRT/2bN+srrVsPlFw588aj+XE9JwmAuPJzcgQQiKEACYAYYnMqBBCInwCD//jZc2ZvCXww+WlZ/M3EgI3q03O41K5976V/V7MGNm76Rr6xBv3pq/hHQ6R7t39Jw/qdo1F0zMq0mwCIdIVMfep/tSNJgEj3LMpDAAE3CpAAcGNUqBMCCERcgARAxEkp0FCBRYvfk8lTng3YevV0ukTJSnL+3Fk5lnJATpz4JepS6lN4/R4bLwULJET9XNE8gd1XACJVB7WA4r33PCkN6ncx5l3/YHYkACLVsygHAQTcLEACwM3RoW4IIBAxARIAEaOkIMMFdu1eK0OGdZG0U8ejJqE+HXjh4nlb77CrBQAf6TtKEhLKRq0+sSz4qzkjZMYnr0X9lJVuaigPdn9D+4UTIwlFAiCSmpSFAAJuFSAB4NbIUC8EEIioAAmAiHJSmMEC6rNyH370gqiZAJHe1BPp+vU6yvGUQ7J6zech32e/4Yaa0rf3CCnyu9KRrkrcylML+Y0dP1DWrZ9nqw4q8aFmXezZ+6Ot/QvkLyqdO74kNWq0kixZstg6xpSdSACYEmnaiYDZAiQAzI4/rUfAGAESAMaEmobGQODo0f0yctTDsmvXDxE5W548haR1y35S69a7ZcqHL8jatbNDlluhfB3pYw3+dZ/276+hx08ky0cf/V1Wrv4sYBJEvbd/jzV939rBShgMDrmgohrs167VRu6772+SP1/RkL4m7kACwMSo02YEzBMgAWBezGkxAsYJMPg3LuQ0OAYCx1IOyjhr4Ll5y5KwzqYGpOXL3S6trIH/TRUbyMnUIzJ6TL+Qn8BTJ7u5ShPp8eC/PT2QVZ9TTD68W1Z//7kct74OoLZsWXNK2bK1pFzZWyVfviJy+JckGTK0iyQn7w4aA/XUv0uXV6VGtbv8fp0hrAB69CCSAB4NLM1CAIFLAiQA6AwIIOB5ARIAng8xDYyTwNmzp2Xpssky84s3JTX1aMhaqEF/ieKVRX3HXj3tV4NYtTmZUXDLLb+XB7u9Iep1AdM3O+sFVK/WXLpYn0csVLCY6Vy22k8CwBYTOyGAgMYCJAA0Dh5VRwABewIkAOw5sRcC4QqodQF27V4jG35cJFu2LpNTJ4/5isqS9Vq5oUxNKV3qZuup9e1y/fUVJFu2HFecRs0ksPvk/46GXeT++56XHNlzh1tVzxxn54sBdeveJ53u/zvJEgdRJwHgAItdEUBASwESAFqGjUojgIATARIATrTYF4HYCdhd8E7NHGjWtLck3vu0ZM2aLXYVdPGZUqzXAv7vzQ5y8OB2v7UsWbKyDHh0ghQsdL2LW+G+qpEAcF9MqBECCERWgARAZD0pDQEEXChAAsCFQaFKxguoWQMfz3hJFiwcG9RCDf7vbfMnad7sobAH/xethfJ2J62T5Sumyb59W6RSpQbSoF4H6xN4JeMWh2NHf5ZN1voJW7etsGZP/CAXz1+4VJeChRKkePFKcl3RMr7/WaxYBcmX93dXrNp/4sRh+fdbHWX//q1+21C6VFUZ2P/9S69ZxK2hmp2YBIBmAaO6CCDgWIAEgGMyDkAAAd0ESADoFjHq63UBtcDdoq/HybSPXgz6qT81+L+v/V+laeNeYX2yTp1nx86VMnXa85K0Z8MVrOrTee0S/yJ3NOwedmIhnDgdOLhDJk99VrZuXR7yM4eXl3/ttVmlWEI5qVa1udx8cxMpWaKyzJo9XObMHRmwGl7+UkI49naOIQFgR4l9EEBAZwESADpHj7ojgEBIAQb/IYnYAYGYC+xOWi9Dh3XzrfwfaFOD/w7W+/5NGvcMa+X6o8cOyIwZLwf9lF4sXy1QyYily6fI1KnPh/xkn92A5MiRR86cSQ24u1pvYWD/iVKxQl27RbKfJUASgG6AAAJeFiAB4OXo0jYEEBASAHQCBNwlcNoasI4a/Zi1YOCCoBVr1rSXtE98zvHT+d++TDBJPp35hqg1BkJtKgnQ0Voor0njB0PtGva/253xEPYJ/BwYiVcnIlkfncoiAaBTtKgrAgg4FSAB4FSM/RFAQCsBEgBahYvKGiCwectSGf72g3Lu3JmArVWfruvVY6jj1evV9Pr33n/Smva/ypFkmTI1ZFC/9yVP3kKOjrO78759m+Wt4d0kxfriQSy3y18bqFSpoaiFAfPmKRzWjIpY1jve5yIBEO8IcH4EEIimAAmAaOpSNgIIxF2ABEDcQ0AFELgkoJ6ET5n6nCxa/F5AFTVAHTxospQqWcW2nFrkb+myKb5FBe089b+64HBnG9it4PQZr8rsuW8H3L1E8ZukQf1OUqF8XSlQMMG33+Hk3XL4lz2y86fvZcuWZXLw0HZHawYEOplKChQpcoP1WcZbfZ9nVJ9pLGP9R80YYPtNgAQAPQEBBLwsQALAy9GlbQggwCsA9AEEXCRg59v1aiDctfOrogaqdrYzZ0/J9Okvy+IlEx0PkHPlyud7zUCdM1oDYPXKw3/efUg2blqcoTl2Fzn8+eetMnb8oAwLGdrxsbNPndsTpVuXf0n27Dnt7O75fUgAeD7ENBABowVIABgdfhqPgLcFePrv7fjSOv0EQn27XrWo4/0vSLOmvW017viJZBk/4Qn5ceMiW/un76QG3rVrtZHExGelUMFijo51unOwNlep3EgefuhdyWkt5udvSzt9UmbNGirzFoySCxfOOz217f0TEsrLHx+fJgXyF7V9jNd3JAng9QjTPgTMFSABYG7saTkCnhcgAeD5ENNAzQTU0/rRY/rJuvXzAta8Xr37pVvnf4Zc/O/wL0kyyipr164fHCmoQW7nji9JjRqtovbU//IKBZv1UKBAgvR/dLyULl31ijakph6TZcunWp/5GyGpqUdDtk+t8l+r1j3y/fdfyE8/rXH8lQG75iEr4qEdSAB4KJg0BQEErhAgAUCHQAABzwqQAPBsaGmYxgJLlk2W9yf+KWgL1CKAdzbrI9dfX9G3X8qxg3L02H65+OtF2bt3oxw+vFu+XzNLzp5Nsy2hXilo3qyvtG49UHLlzGv7uMzuGGrdg+zZckmN6i0kX/4ictp64r99+3fWu/9Jtl5n8JfMUOshHDm6V7Zt+9Yy+lK2bf826LoIpUpVkX6PjJNChYpntqmeOp4EgKfCSWMQQOAyARIAdAcEEPCsAAkAz4aWhmksoJ5uj3y3r2zdtiKsVvwqv8o1viN/+287m3pC3rXLa1IsoZyd3SO+z86d38vQt7tL2qnjESlbvcLQsEEXaWe9whAqmaESECdTj0hS0nrfqxKbNy8R9bUEtd1uvfvfru3Tkj8fU/+vDgwJgIh0VQpBAAEXCpAAcGFQqBICCERGgARAZBwpBYFICxw8uFNGjuor+/dvdVS0Gsz6hv7X2B/8V7qpodzRsIvky/c7KW6tth+Pz+Cpei/6epxM++hFW0/2g6GoZMZ97f9mreBf1ZGDI2h25ksA9AEEEPCsAAkAz4aWhiGAAAkA+gAC7hU4cmSfb2V7NUXdzuYb/Fvj/mscPPn3V656775B/Y7SuGE3KVjoejunjsg+58+fk4WLxsqMT18La0G/woVLSof2f43Z2gURabTGhTADQOPgUXUEEAgqQAKADoIAAp4UYPDvybDSKI8JnD17WpYumySfznwj6Hvqqtlq6r/aMpsASCeMx5oAKomxY+dKmTT5Gdm3f0vIaKqp/uXL3S6tWvaTmyo2CLkwYsgC2cGRAEkAR1zsjAACmgiQANAkUFQTAQScCZAAcObF3gjEU0CtC7By1aeyZOlka2C8ye80eTV4djL13257il1XTh56aKSUKF7J7iGZ3k8t1Lc7aZ0sXzFNNm365tKif2rAX7BgcSlX9lapVrW5VKl8h/XqQpFMn48CwhMgARCeG0chgIC7BUgAuDs+1A4BBMIUIAEQJhyHIRBnATVV/uSJw7Lv5y1y/vxZX23Onjst8+ePlp92rQlaO/Wef55cBS/tk5p2TE6c+CVkiwJ9ji/kgezgaQESAJ4OL41DwFgBEgDGhp6GI+BtARIA3o4vrTNL4FjKQfn3kA6iFg8MtPn7lr2aNXDw0E75zHrFYPX3nwdFu+GGmtL/sfGSL+/vzMKltQEFSADQORBAwIsCJAC8GFXahAACQgKAToCAdwT27N0oQ97q7Pucnb9NPcF/fNBkub5YBb//rmYVzFvwrnz62b+CrsLfvdu/pGH9zt6BoyWZEiABkCk+DkYAAZcKkABwaWCoFgIIZE6ABEDm/DgaATcJhEoA1K3TXh7o9oaohf0CbSoJ8PGMl2TBwrEB96l6czPp2+dtyZkjj5uaT13iJEACIE7wnBYBBKIqQAIgqrwUjgAC8RBg8B8Pdc6JQPQEQiUAOt7/gjRr2jtkBX4+sE3etGYSpFivFPjbEhLKyx8fnyYF8hcNWRY7mCFAEsCMONNKBEwSIAFgUrRpKwKGCJAAMCTQNNMYgZTjyfJ/b6o1ALb7bXOTRg9Ip44vhfxKQKhySAAY06VsN5QEgG0qdkQAAU0ESABoEiiqiQAC9gVIANi3Yk8EdBA4d+6MjJswOOBCfoULlZBBAyZKsWLlgzZn587vZejb3SXt1HG/+5UpU0MG9Xtf8uQtFJJFLTCYtGeDLPp6gmzevETy5Ckof/jD41K9agtRn/OLxLZjxyqZ9vGLsnfvj9b6BhWlzT1/9H0eMBqfQ4xEfb1YBgkAL0aVNiFgtgAJALPjT+sR8KQACQBPhpVGGS6wfMWHMv69JwIqVK/WXHo+OERy5y7gd59Tp1J8SYR16+cFLOOuFo9Iu7bPBB1gnzl7StatnSuzZg+Tffu3XFGWGvi3ajlA7m49SLJmzZapiK1bP1dGje5nfQIx7VI5qvwO9z0vTRr3JAmQKV37B5MAsG/FngggoIcACQA94kQtEUDAgQAJAAdY7IqAJgInThyWocO7+566B9rKlb1NHuj+hhRLKHfFLkeO7JOx4wfJtu3fBjw2b57CMtj6kkCpklUy7JN68qhs27FSli2bIhs2LpQLF84HLCcSg/QDB7bLW8O6yZGj+zKcJ1g9NQmlVtUkAaBVuKgsAgjYECABYAOJXRBAQB8BBv/6xIqaIuBUYPXqz2X0uH5BP+WnvgRQtUpTqVXrHl/xGzbMl9VrvrA1aL+jYTdJSzsuhw7tshIN62THztWyectSOXHiF0dVLVSwuO+zhAkJZR0dp3ZWrxZM/+QVmTN3ZMBju3f9pzRs0MVx2RwQngBJgPDcOAoBBNwpQALAnXGhVgggEKYACYAw4TgMAQ0E7HzKzw3NyJYthwzsP1EqVqjruDopKYd8Xyr4+cBWv8dmpmzHleEAnwAJADoCAgh4SYAEgJeiSVsQQEBIANAJEPC2QFraCWs6/8Cg7/LHW+CWW34vD3Z7Q3Llyue4Klu3rbBedegmauFDf1vVm5tJ3z5vS84ceRyXzQHhCZAACM+NoxBAwJ0CJADcGRdqhQACYQqQAAgTjsMQ0EjgWMpBGT2mX9B3+uPRHPX+fyPrNYJ27Z6VHNlzh1UFtUjhiHd6+j02e7ZcMqD/BGtmQb2wyuag8ARIAITnxlEIIOBOARIA7owLtUIAgTAFSACECcdhCGgmkHb6pEyf8bIsWTop6JoAsWqWWpyvW7d/Ss3qLTO1Qv/q7z+Xd0c/6rfaFcrXkX6PjrVmFuSPVbM4jyVAAoBugAACXhIgAeClaNIWBBDgFQD6AAIGCagF83bsXCmTJj+T4ZN8sWRQnyDs0vlVKVSwWKZPu2nzEusVgK5+kxpM/880b1gFkAAIi42DEEDApQIkAFwaGKqFAALOBXj679yMIxDwgsDFixdld9I6WfzNRFnzw5fWSv4nHDVLfTng2ixZ5ey5046OU+/4d+70itSu1UbU9P9IbAcP7vQtAnj02P4MxRUuXFL+OHiKFClSJhKnogwHAiQBHGCxKwIIuFqABICrw0PlEEDAiQAJACda7IuANwXUrICTqUdk//4tcjg5Sfbu35ShoblzF5CSJatI/rxFpFhCOdm2Y6WMGdvfSgCk2UZRg/727f8akaf+l5/07NnTvkUO1/wwy29d6tfrKJ06/j3sNQZsN5AdrxAgAUCHQAABrwiQAPBKJGkHAggw/Z8+gAACjgXWrZ8ro0b3sz34V+/6d+3yitSs0drxU3/1GcO0tBS5aCUpclvv8atP+vnb1EKA745+JOCXAOrcniidOvxDVCKDLTYCJABi48xZEEAg+gIkAKJvzBkQQCBGAswAiBE0p0HAIwJJSRtk+Ds9JMX6qoCdLdyn/mrBwvnzR8mCReMkNfWo71Tq9YF773lK7rC+GpA1a7YrTq9mAUx4/wlZtXpmwGoVyF9U2rf7q9Ss2dLvbIATJw5bx38mS5ZNsRIJ56RZkx7SsEGXDOey0272YSFA+gACCHhHgASAd2JJSxAwXoAEgPFdAAAEbAuodQLUVHv1tD3Upgbr7ROfkwb1Ozl66q8G8kuXTZJPZ74RcF2COxp2kfvvez7DIP7o0f0yYmRP2bNnY9DqqfUL1GsM5crVtgb32UUN/Ldt/06OHTtwxXFqjYKH+oyUW2q2DtVc/t2PADMA6BYIIOAVARIAXokk7UDAcAEG/4Z3AJqPgEOBZcunyfsfPBXyE4LFrisnfXqPkFKlbrZ9BrUo4dq1X8m0j/8hR47sDXlc8zv7Sru2z4gazF++7dm7Ud5+p5ccObovZBl2dmh0Rzfpan2tgC08AZIA4blxFAIIuEuABIC74kFtEEAgTAESAGHCcRgCBgqop+RDh3eXpD0bgrb+5ipNpMeD/5b8+YraVjpqPXmfMeNlWWlNv1eJADtboYLF5fFBkyUhoWyG3dVXAUaO6mstarjVTlEB91EzAHo8METU+gFs4QmQAAjPjaMQQMBdAiQA3BUPaoMAAmEKkAAIE47DEDBQQK2wrxbZCzZAr16tufR8cIjthfZUWWrQP3nKM44/Q1iz+l3Ss+dQyZkjj99onDqVYs0meFG+/fZj20mFywtSg/8Wdz4sf7j7CcmePaeBEY9Mk0kARMaRUhBAIL4CJADi68/ZEUAgQgIkACIESTEIGCAwZerfZOHX4wK2tECBBBnUf6KUKFHJlka4A3Q15b95s77SuvVAyZUzb9Bzqc8b7ti5UqZOez7kzIX0gtTAv2LFetbrBc9K6VJV5ZprrrHVHnbyL0ACgJ6BAAJeECAB4IUo0gYEEOATgPQBBBCwJXDm7CkZPaZf0MX/mjR6QDp1fMnWgFlN0R89tp/tQXl6JUsUv0m6dH5FypWtbes86cepREDy4d2yatWnstZawHD/vi1XfMIwX77fiSq7fr1OUqXyHZIvXxFbLuwUWoAEQGgj9kAAAfcLkABwf4yoIQII2BBgBoANJHZBAAHrk3hnZNyEwbL6+88DatzV4hHfonyhnphv3LRYxowdICdTj9iW/e3zf09aXxTownR822ru2JEEgDviQC0QQCBzAiQAMufH0Qgg4AIBBv8uCAJVQEAjgekzXpXZc98OWOO8eQpLzx5DRC0C6C8JoJ7Cr1r1mbw38akrnr4HI1DT8WvXaiOJic9KoYLFNNKiqpcLkASgPyCAgO4CJAB0jyD1RwABpv/TBxBAwJHArt1rZciwLpJ26njQ49Kn0xcv/r+1AJKTd8vuXWvl+Mlk61h779QXyF/U+prAm1K5UqOQswocNYSdYy5AAiDm5JwQAQQiLEACIMKgFIcAArEXYAZA7M05IwI6C1y4cF6mf/KKzJs/ylEz1JN/Neb/bdhvb/Cvnvp36PCCo08Jnj9/zrfg348/fu07U61af2ARP0eRit7OJACiZ0vJCCAQGwESALFx5iwIIBBFARIAUcSlaAQ8KpCWdkLGjh8YdDHAy5uuBv++If///iuojHrXv33ic9a7/p1ETf+3s6Wv9D9p8jOyb/+WS4eo45s26SVt2/yZdQPsQEZxHxIAIaT8AwAAHrZJREFUUcSlaAQQiIkACYCYMHMSBBCIpgAJgGjqUjYC3hU4fiJZ3p/4J5tJgF/FNwHAxqf01Cf3evV4S66/vqJtvAMHd8gHk/4iW7etCHhMs6a9fEmFrFmz2S6XHSMrQAIgsp6UhgACsRcgARB7c86IAAIRFiABEGFQikPAIIGzZ0/Ldyuny2cz35CU4+q9/ozb/6b+h572X+f2ROnU4R+SO3cBW4qHDv3kO/fqNZ/LxYsXgx6jZgI81Gek3FKzta2y2SnyAiQAIm9KiQggEFsBEgCx9eZsCCAQYQEG/xEGpTgEDBVIf+9efR5w06Zv5PAvSb4BuW/qv41p/2pw3qrlALm79SBbT+jVwP/zL/4tq6zzqTUJ7GzqHD0eGCIqycAWPwGSAPGz58wIIJB5ARIAmTekBAQQiKMACYA44nNqBDwucPpMqhxOTpJ3Rz8iBw/tDNpaO9PzVUJhd9I6+eSz12Tr1uUhn/hffkKnCQaPhyauzSMBEFd+To4AApkUIAGQSUAORwCB+AqQAIivP2dHwOsCmzYvkaHDuwYdrOfJU0geHzhZSpW62S/HsaM/W1P8v5B5C8bIkSN7HZPxGUHHZFE9gARAVHkpHAEEoixAAiDKwBSPAALRFSABEF1fSkfAdIEFC8fI1A9fCMqgns63a/usNGn8oGTLlkPUFwaSk3dbiwvOlW+/my6HkneFxajKVZ8RTEx8VgoVLBZWGRwUeQESAJE3pUQEEIidAAmA2FlzJgQQiIIACYAooFIkAghcErCTAIgGl3rq37njS1KjRivbnxGMRj0oM6MACQB6BQII6CxAAkDn6FF3BAwXYPBveAeg+QjEQGDR4vdk8pRnY3Cm306R/tT/vvv+JvnzFY3ZeTmRfQESAPat2BMBBNwnQALAfTGhRgggYFOABIBNKHZDAIGwBXbtXitDhnWRtFPHwy7D7oHFrisn3bv/S8qVrW19eSD0Jwftlst+kRcgCRB5U0pEAIHYCJAAiI0zZ0EAgSgIkACIAipFIoDAFQLq84Afz3hJFiwca1sme7accuHieduf97v22qzSvFlfad16oOTKmdf2edgxfgIkAOJnz5kRQCBzAiQAMufH0QggEEcBEgBxxOfUCBgkoBb1mzDxSVmz5sugrc6VK580atjd9/R+zrx3bH3mr0Txm6RL51d46q9ZfyIBoFnAqC4CCFwSIAFAZ0AAAW0FSABoGzoqjoB2AhcvXpR1G+bKrK+Gy549Gy493VeD/ko3NZS6de6TypUbyob1C2T0uH4hB//qXf87m/WRu3//OE/9tesNIiQANAwaVUYAAZ8ACQA6AgIIaCtAAkDb0FFxBDwpsG/fZnlreDdJSTkYtH1qhf8eD74plSs14l1/TXsCCQBNA0e1EUCABAB9AAEE9BRg8K9n3Kg1Al4VUGsFTJz8Z1m+/MOgTaxerbk15f9VKVSwmFcpjGkXSQBjQk1DEfCUADMAPBVOGoOAOQIkAMyJNS1FQAcBO18LqH1bG+na+TVRrw2w6S9AAkD/GNICBEwUIAFgYtRpMwIeECAB4IEg0gQEPCSwaPF7MnnKswFbVLhwSfnj4ClSpEgZD7Xa7KaQADA7/rQeAV0FSADoGjnqjYDhAiQADO8ANB8Blwl8MPlpWfzNxIC1qlC+jvR7dKz19D+/y2pOdcIVIAEQrhzHIYBAPAVIAMRTn3MjgEDYAiQAwqbjQAQQiILAl7Pekk9nvhGw5OzZcknv3sOkRrW7WPgvCv7xKJIEQDzUOScCCGRWgARAZgU5HgEEYi7A4D/m5JwQAQRCCOzYsUqGDO0iZ8+lBd2zRPGbpHr1u6RMmeqS5ZosV+x75MheOZS82/f/y5Y1p9Sufa+UKlkFexcLkARwcXCoGgII+BUgAUDHQAAB7QRIAGgXMiqMgOcF1FcAPp7xkixYODZibU1IKCuDB3wgav0ANncKkABwZ1yoFQIIBBYgAUDvQAAB7QRIAGgXMiqMgBECaWknZMLEJ2XNmi8j0l4SABFhjGohJACiykvhCCAQBQESAFFApUgEEIiuAAmA6PpSOgIIhC9w5uwpmT79ZVm8ZKJcvHgx/IKsI9u2eUpatRzAmgGZUozuwSQAoutL6QggEHkBEgCRN6VEBBCIsgAJgCgDUzwCCGRK4Ndff5W16+fI1GkviHqv3+mWJUsWadqkl5UA+LNkz57T6eHsH0MBEgAxxOZUCCAQEQESABFhpBAEEIilAAmAWGpzLgQQCFdArQuwZetS+dr6POCmjYtDLhCozlMgf1FJTHxW6tROFJUIYHO3AAkAd8eH2iGAQEYBEgD0CgQQ0EqAwb9W4aKyCCDwXwE1K+BU6jH55cg+OXpsfwaXa6/NKsUSyknBgsUla9ZsuGkkQBJAo2BRVQQQEBIAdAIEENBKgASAVuGisggggIDnBUgAeD7ENBABTwmQAPBUOGkMAt4XIAHg/RjTQgQQQEAnARIAOkWLuiKAAAkA+gACCGglQAJAq3BRWQQQQMDzAiQAPB9iGoiApwRIAHgqnDQGAe8LkADwfoxpIQIIIKCTAAkAnaJFXRFAgAQAfQABBLQSIAGgVbioLAIIIOB5ARIAng8xDUTAUwIkADwVThqDgLcFGPx7O760DgEEENBVgCSArpGj3giYJ0ACwLyY02IEtBUgAaBt6Kg4Aggg4GkBEgCeDi+NQ8BTAiQAPBVOGoOAtwVIAHg7vrQOAQQQ0FWABICukaPeCJgnQALAvJjTYgS0FSABoG3oqDgCCCDgaQESAJ4OL41DwFMCJAA8FU4ag4C3BUgAeDu+tA4BBBDQVYAEgK6Ro94ImCdAAsC8mNNiBLQUYPCvZdioNAIIIGCMAEkAY0JNQxHQWoAEgNbho/IImCNAAsCcWNNSBBBAQEcBEgA6Ro06I2CeAAkA82JOixHQUoAEgJZho9IIIICAMQIkAIwJNQ1FQGsBEgBah4/KI2COAAkAc2JNSxFAAAEdBUgA6Bg16oyAeQIkAMyLOS1GQEsBEgBaho1KI4AAAsYIkAAwJtQ0FAGtBUgAaB0+Ko+AOQIkAMyJNS1FAAEEdBQgAaBj1KgzAuYJkAAwL+a0GAHtBBj8axcyKowAAggYKUASwMiw02gEtBIgAaBVuKgsAmYKkAAwM+60GgEEENBNgASAbhGjvgiYJ0ACwLyY02IEtBMgAaBdyKgwAgggYKQACQAjw06jEdBKgASAVuGisgiYKUACwMy402oEEEBANwESALpFjPoiYJ4ACQDzYk6LEdBOgASAdiGjwggggICRAiQAjAw7jUZAKwESAFqFi8oiYKYACQAz406rEUAAAd0ESADoFjHqi4B5AiQAzIs5LUZAKwEG/1qFi8oigAACxguQBDC+CwCAgKsFSAC4OjxUDgEESADQBxBAAAEEdBIgAaBTtKgrAuYJkAAwL+a0GAGtBEgAaBUuKosAAggYL0ACwPguAAACrhYgAeDq8FA5BBAgAUAfQAABBBDQSYAEgE7Roq4ImCdAAsC8mNNiBLQSIAGgVbiorAYCVw9O+I1pEDSqqJUACQCtwkVlETBOgASAcSGnwQjoJcDgRK94UVt3CwQamPA7c3fcqJ1eAiQA9IoXtUXANAESAKZFnPYioJkAAxPNAkZ1XSlgd0DC782V4aNSGgrY/c1p2DSqjAACmguQANA8gFQfAa8LMCDxeoRpXzQFwh2E8LuLZlQo2wSBcH97JtjQRgQQiK8ACYD4+nN2BBAIIcBAhC6CgDOBSA88+A0682dvBJRApH+HqCKAAAKREiABEClJykEAgagIMPiICiuFelAg2gMOfose7DQ0KWoC0f49Rq3iFIwAAp4XIAHg+RDTQAT0FWDAoW/sqHnsBGI90OB3GbvYciZ9BWL9u9RXipojgECsBUgAxFqc8yGAgG0BBhq2qdjRQIF4DzD4fRrY6WiybYF4/z5tV5QdEUDAOAESAMaFnAYjoI8AAwx9YkVNYyfgtoEFv9PYxZ4z6SPgtt+pPnLUFAEEoi1AAiDawpSPAAJhCzCwCJuOAz0o4PYBBb9XD3Y6mhS2gNt/r2E3jAMRQEB7ARIA2oeQBiDgXQEGFN6NLS1zJqDLYILfrLO4srd3BXT5zXo3ArQMAQQCCZAAoG8ggIBrBRhMuDY0VCxGAroOIvjtxqiDcBrXCuj623UtKBVDAIGICZAAiBglBSGAQCQFGEBEUpOydBPwyuCB37FuPY/6RlLAK7/jSJpQFgIIxF+ABED8Y0ANEEDAjwADB7qFqQJeHDTweza1N5vdbi/+ls2OKK1HwBsCJAC8EUdagYDnBBgweC6kNCiEgNcHC/ym+QmYJuD137Rp8aS9CHhFgASAVyJJOxDwmACDBY8FlOYEFDBtkMBvmx+DKQKm/bZNiSvtREB3ARIAukeQ+iPgUQEGCR4NLM26JGD64IDfOD8GrwuY/hv3enxpHwK6CpAA0DVy1BsBDwswMPBwcGmaMCi4shPwe+dH4WUBfu9eji5tQ0BPARIAesaNWiPgaQEGBJ4Or7GNYyAQPPT87o39aXi64fzuPR1eGoeAlgIkALQMG5VGwNsCDAS8HV/TWscAwFnE+f0782Jvdwvw+3d3fKgdAiYKkAAwMeq0GQGXCzAAcHmAqJ4tAW78bTEF3InrQOb8ONodAlwH3BEHaoEAAv8TIAFAb0AAAdcJcOPvupBQIYcC3PQ7BAuwO9eCyDhSSvwEuBbEz54zI4CAfwESAPQMBBBwnQA3/a4LCRWyKcDNvk0oh7txTXAIxu6uEeCa4JpQUBEEEPivAAkAugICCLhKgBt9V4WDytgU4CbfJlQmd+P6kElADo+LANeHuLBzUgQQCCBAAoCugQACrhLgBt9V4aAyIQS4sY9PF+E6ER93zhqeANeJ8Nw4CgEEoiNAAiA6rpSKAAJhCnBjHyYch8VUgBv6mHIHPBnXC3fEgVoEF+B6QQ9BAAE3CZAAcFM0qAsCCAg39HQCNwtwI+/O6HDdcGdcqNVvAlw36AkIIOAmARIAbooGdUEAARIA9AFXCnAD78qwZKgUiQA94mRaLbl+mBZx2ouAuwVIALg7PtQOAeMEuIE3LuSubTA37a4Nja2KcS2xxcROMRDgWhIDZE6BAAK2BUgA2KZiRwQQiLYAN+zRFqZ8OwLcrNtR0mcfriv6xMrLNeW64uXo0jYE9BIgAaBXvKgtAp4W4Ebd0+HVonHcpGsRJseV5NrimIwDIizAtSXCoBSHAAJhC5AACJuOAxFAINIC3KRHWpTy7Apwc25XSu/9uMboHT+da881RufoUXcEvCVAAsBb8aQ1CGgtwM251uHTsvLclGsZtkxXmmtNpgkpwKEA1xqHYOyOAAJREyABEDVaCkYAAacC3JQ7FWP/cAW4GQ9XzlvHcc3xVjzd3BquOW6ODnVDwCwBEgBmxZvWIuBaAW7EXRsaT1WMm3BPhTNijeH6EzFKCgoiwPWH7oEAAm4QIAHghihQBwQQEG7A6QTRFODGO5q63imb65B3YunGlnAdcmNUqBMC5gmQADAv5rQYAVcKcOPtyrBoXyluuLUPYVwawPUoLuyePynXI8+HmAYioIUACQAtwkQlEfC+ADfc3o9xrFvIzXasxb13Pq5L3otpPFvENSme+pwbAQTSBUgA0BcQQMAVAtxouyIMnqgEN9meCKNrGsG1yTWh0L4iXJu0DyENQMATAiQAPBFGGoGA/gLcZOsfw3i3gJvreEfA2+fnGuXt+MaidVyjYqHMORBAIJQACYBQQvw7AghEXYAb66gTe/oE3FR7OryuaxzXK9eFRKsKcb3SKlxUFgFPCpAA8GRYaRQCeglwQ61XvNxUW26m3RQNc+rCNcucWEe6pVyzIi1KeQgg4FSABIBTMfZHAIGIC3AzHXFSzxfITbTnQ6xFA7l2aREmV1WSa5erwkFlEDBSgASAkWGn0Qi4S4CbaHfFw8214ebZzdExt25cw8yNvdOWcw1zKsb+CCAQaQESAJEWpTwEEHAswM2zYzLjDuCm2biQa9lgrmVahi2mleZaFlNuToYAAn4ESADQLRBAIK4C3DDHld/1J+dm2fUhooJ+BLiu0S2CCXBdo38ggEA8BUgAxFOfcyOAgHCjTCfwJ8ANMv3CCwJc37wQxci3getb5E0pEQEE7AuQALBvxZ4IIBAFAW6Qo4CqcZHcGGscPKoeUIDrHJ3jcgGuc/QHBBCIpwAJgHjqc24EEGAGAH3AJ8ANMR3BBAESASZEOXQbud6FNmIPBBCIngAJgOjZUjICCNgQ4IbYBpKHd+FG2MPBpWkBBbjumd05uO6ZHX9aj0C8BUgAxDsCnB8BwwW4ETazA3ADbGbcafWVAlz/zOwRXP/MjDutRsAtAiQA3BIJ6oGAgQLc/BoYdKvJ3PyaGXda7V+A66CZPYProJlxp9UIuEGABIAbokAdEDBUgBtfcwLPza45saal4QtwTQzfTrcjuSbqFjHqi4B3BEgAeCeWtAQB7QS42dUuZI4rzE2uYzIOQIDFUQ3oA1wbDQgyTUTApQIkAFwaGKqFgAkCJAC8G2Vubr0bW1oWOwGukbGzjvWZuEbGWpzzIYBAugAJAPoCAgjETYCb27jRR+3E3NRGjZaCDRbgWum94HOt9F5MaRECugiQANAlUtQTAY8JcEPrrYByM+uteNIadwpw3XRnXMKtFdfNcOU4DgEEMiNAAiAzehyLAAJhC3AjGzadqw7kBtZV4aAyhghw/fRGoLl+eiOOtAIB3QRIAOgWMeqLgEcEuIHVP5DcvOofQ1qgrwDXUH1jl15zrqH6x5AWIKCjAAkAHaNGnRHwgAA3r/oGkZtWfWNHzb0nwLVU35hyLdU3dtQcAZ0FSADoHD3qjoDGAty06hc8blb1ixk1NkeAa6p+seaaql/MqDECXhAgAeCFKNIGBDQU4GZVn6Bxk6pPrKgpAlxb9ekDXFv1iRU1RcBLAiQAvBRN2oKAJgLcoOoRKG5O9YgTtUTAnwDXWT36BddZPeJELRHwkgAJAC9Fk7YgoIkAN6buDxQ3pe6PETVEIJQA19pQQvH/d6618Y8BNUDANAESAKZFnPYi4AIBbkpdEIQAVeBm1L2xoWYIhCvANTdcuegfxzU3+sacAQEErhQgAUCPQACBmAtwMxpz8pAn5CY0JBE7IKC9ANde94WQa6/7YkKNEPC6AAkAr0eY9iHgQgFuQt0TFG4+3RMLaoJArAS4BsdKOvR5uAaHNmIPBBCIrAAJgMh6UhoCCNgQ4ObTBlKUd+GmM8rAFI+ABgJci+MfJK7F8Y8BNUDANAESAKZFnPYiEGcBbjjjGwBuNuPrz9kRcKMA1+X4RoXrcnz9OTsCpgmQADAt4rQXgTgLcKMZnwBwgxkfd86KgE4CXJ/jEy2uz/Fx56wImCpAAsDUyNNuBOIkwA1m7OG5uYy9OWdEQFcBrtGxjxzX6Nibc0YETBYgAWBy9Gk7AnEQ4OYydujcVMbOmjMh4DUBrtWxiyjX6thZcyYEEBAhAUAvQACBmApwUxl9bm4mo2/MGRAwRYBrdvQjzTU7+sacAQEE/idAAoDegAACMRXgZjJ63NxERs+WkhEwXYBrd/R6ANfu6NlSMgIIZBQgAUCvQACBmAlwAxkdam4eo+NKqQggkFGA63h0egXX8ei4UioCCJAAoA8ggEAcBbhxjCw+N4yR9aQ0BBCwL8D13L6VnT25nttRYh8EEIiEADMAIqFIGQggYEuAG0ZbTEF34iYx84aUgAACkRXg2p55T67tmTekBAQQsCdAAsCeE3shgEAEBLhJDB+Rm8Pw7TgSAQRiI8A1PnxnrvHh23EkAgg4EyAB4MyLvRFAIBMC3ByGh8eNYXhuHIUAArEX4DofnjnX+fDcOAoBBJwLkABwbsYRCCAQpgA3hs7guCF05sXeCCDgHgGu985iwfXemRd7I4BA+AIkAMK340gEEHAowA2hPTBuBO05sRcCCLhfgOu+vRhx3bfnxF4IIJB5ARIAmTekBAQQsCnAjWBwKG4AbXYkdkMAAe0EuP5z/deu01JhBDwqQALAo4GlWQi4TYCbv8ARYeDvtt5KfRBAIFoC/C3wL8vfgWj1OMpFAIGrBUgA0CcQQCAmAtz0ZWTmhi8mXY+TIICACwX4m3BlUPh74MJOSpUQ8KgACQCPBpZmIeBGAW74fosKN3pu7J3UCQEE4iHA3wX+LsSj33FOBEwWIAFgcvRpOwIxFjD9Ro+Bf4w7HKdDAAFtBPj7cJ02saKiCCCgtwAJAL3jR+0R0ErA1Bs8Bv5adVMqiwACcRTg70Qc8Tk1AggYIUACwIgw00gE3CFg4o0dg3939D1qgQAC+gjwt0KfWFFTBBDQT4AEgH4xo8YIaCtg0k0dA39tuykVRwABlwjwN8MlgaAaCCDgKQESAJ4KJ41BwN0CJtzMMfB3dx+kdgggoJ8Afzv0ixk1RgAB9wqQAHBvbKgZAp4T8PpNHIN/z3VZGoQAAi4R8PLfD/52uKSTUQ0EDBEgAWBIoGkmAm4Q8OoNHDdvbuhd1AEBBEwQ8OLfEf6GmNBzaSMC7hEgAeCeWFATBIwQ8NLNGzdtRnRZGokAAi4U4G+JC4NClRBAQAsBEgBahIlKIuAdAS/ctDHw905/pCUIIKC3gO5/U/h7onf/o/YI6ChAAkDHqFFnBDQW0PlmjRs1jTseVUcAAU8L6Pq3hb8rnu6WNA4BVwqQAHBlWKgUAt4W0O1GjRs0b/dHWocAAt4R4O+Ld2JJSxBAIDoCJACi40qpCCAQRECXGzQG/nRjBBBAQE8BHf7O8DdGz75FrRHQXYAEgO4RpP4IaCrg5pszbso07VRUGwEEELhKgL81dAkEEEDgSgESAPQIBBCIm4DbbswY+MetK3BiBBBAIKoC/L2JKi+FI4CARgIkADQKFlVFwGsCbrkhY+DvtZ5FexBAAAH/Am74u8PfHHonAgjEU4AEQDz1OTcCCPgE4nFDxg0YnQ8BBBAwW4C/PWbHn9YjYKoACQBTI0+7EXCZQCxvxBj8uyz4VAcBBBCIkwB/e+IEz2kRQCBuAiQA4kbPiRFA4GqBaN+IMfCnzyGAAAII+BOI5t8f/vbQ5xBAwE0CJADcFA3qggACPoFI3ohx40WnQgABBBBwIhCpv0H8/XGizr4IIBArARIAsZLmPAggEJaA0xsxbrjCYuYgBBBAAIEAAvwdomsggICXBEgAeCmatAUBBBBAAAEEEEAAAQQQQACBAAIkAOgaCCCAAAIIIIAAAggggAACCBggQALAgCDTRAQQQAABBBBAAAEEEEAAAQRIANAHEEAAAQQQQAABBBBAAAEEEDBAgASAAUGmiQgggAACCCCAAAIIIIAAAgiQAKAPIIAAAggggAACCCCAAAIIIGCAAAkAA4JMExFAAAEEEEAAAQQQQAABBBAgAUAfQAABBBBAAAEEEEAAAQQQQMAAARIABgSZJiKAAAIIIIAAAggggAACCCBAAoA+gAACCCCAAAIIIIAAAggggIABAiQADAgyTUQAAQQQQAABBBBAAAEEEECABAB9AAEEEEAAAQQQQAABBBBAAAEDBEgAGBBkmogAAggggAACCCCAAAIIIIAACQD6AAIIIIAAAggggAACCCCAAAIGCJAAMCDINBEBBBBAAAEEEEAAAQQQQAABEgD0AQQQQAABBBBAAAEEEEAAAQQMECABYECQaSICCCCAAAIIIIAAAggggAACJADoAwgggAACCCCAAAIIIIAAAggYIEACwIAg00QEEEAAAQQQQAABBBBAAAEESADQBxBAAAEEEEAAAQQQQAABBBAwQIAEgAFBpokIIIAAAggggAACCCCAAAIIkACgDyCAAAIIIIAAAggggAACCCBggAAJAAOCTBMRQAABBBBAAAEEEEAAAQQQIAFAH0AAAQQQQAABBBBAAAEEEEDAAAESAAYEmSYigAACCCCAAAIIIIAAAgggQAKAPoAAAggggAACCCCAAAIIIICAAQIkAAwIMk1EAAEEEEAAAQQQQAABBBBAgAQAfQABBBBAAAEEEEAAAQQQQAABAwRIABgQZJqIAAIIIIAAAggggAACCCCAAAkA+gACCCCAAAIIIIAAAggggAACBgiQADAgyDQRAQQQQAABBBBAAAEEEEAAARIA9AEEEEAAAQQQQAABBBBAAAEEDBAgAWBAkGkiAggggAACCCCAAAIIIIAAAiQA6AMIIIAAAggggAACCCCAAAIIGCBAAsCAINNEBBBAAAEEEEAAAQQQQAABBEgA0AcQQAABBBBAAAEEEEAAAQQQMECABIABQaaJCCCAAAIIIIAAAggggAACCJAAoA8ggAACCCCAAAIIIIAAAgggYIAACQADgkwTEUAAAQQQQAABBBBAAAEEECABQB9AAAEEEEAAAQQQQAABBBBAwAABEgAGBJkmIoAAAggggAACCCCAAAIIIEACgD6AAAIIIIAAAggggAACCCCAgAECJAAMCDJNRAABBBBAAAEEEEAAAQQQQOD/Ab+EGJJzh7qIAAAAAElFTkSuQmC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3660557" y="366866"/>
            <a:ext cx="5591082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8000" b="1" dirty="0" smtClean="0">
                <a:solidFill>
                  <a:srgbClr val="FF0000"/>
                </a:solidFill>
              </a:rPr>
              <a:t>а</a:t>
            </a:r>
            <a:r>
              <a:rPr lang="ru-RU" sz="8000" b="1" dirty="0" smtClean="0">
                <a:solidFill>
                  <a:srgbClr val="00B050"/>
                </a:solidFill>
              </a:rPr>
              <a:t>в</a:t>
            </a:r>
            <a:r>
              <a:rPr lang="ru-RU" sz="8000" b="1" dirty="0" smtClean="0">
                <a:solidFill>
                  <a:srgbClr val="002060"/>
                </a:solidFill>
              </a:rPr>
              <a:t>т</a:t>
            </a:r>
            <a:r>
              <a:rPr lang="ru-RU" sz="8000" b="1" dirty="0" smtClean="0">
                <a:solidFill>
                  <a:srgbClr val="FF0000"/>
                </a:solidFill>
              </a:rPr>
              <a:t>о</a:t>
            </a:r>
            <a:r>
              <a:rPr lang="ru-RU" sz="8000" b="1" dirty="0" smtClean="0">
                <a:solidFill>
                  <a:srgbClr val="002060"/>
                </a:solidFill>
              </a:rPr>
              <a:t>м</a:t>
            </a:r>
            <a:r>
              <a:rPr lang="ru-RU" sz="8000" b="1" dirty="0" smtClean="0">
                <a:solidFill>
                  <a:srgbClr val="FF0000"/>
                </a:solidFill>
              </a:rPr>
              <a:t>о</a:t>
            </a:r>
            <a:r>
              <a:rPr lang="ru-RU" sz="8000" b="1" dirty="0" smtClean="0">
                <a:solidFill>
                  <a:srgbClr val="002060"/>
                </a:solidFill>
              </a:rPr>
              <a:t>биль</a:t>
            </a:r>
            <a:endParaRPr lang="ru-RU" sz="4800" dirty="0"/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1800126" y="366866"/>
            <a:ext cx="9505056" cy="1519286"/>
          </a:xfrm>
          <a:prstGeom prst="roundRect">
            <a:avLst/>
          </a:prstGeom>
          <a:solidFill>
            <a:schemeClr val="accent5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b="1" dirty="0" smtClean="0"/>
              <a:t>(а/о)</a:t>
            </a:r>
            <a:r>
              <a:rPr lang="ru-RU" sz="9600" b="1" dirty="0" err="1" smtClean="0"/>
              <a:t>вт?м?биль</a:t>
            </a:r>
            <a:endParaRPr lang="ru-RU" sz="96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8246069" y="2440619"/>
            <a:ext cx="6118225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800126" y="1996227"/>
            <a:ext cx="650844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Ярко  </a:t>
            </a:r>
            <a:r>
              <a:rPr lang="ru-RU" sz="3600" b="1" dirty="0" err="1" smtClean="0">
                <a:solidFill>
                  <a:srgbClr val="002060"/>
                </a:solidFill>
              </a:rPr>
              <a:t>с</a:t>
            </a:r>
            <a:r>
              <a:rPr lang="ru-RU" sz="3600" b="1" dirty="0" err="1" smtClean="0">
                <a:solidFill>
                  <a:srgbClr val="FF0000"/>
                </a:solidFill>
              </a:rPr>
              <a:t>В</a:t>
            </a:r>
            <a:r>
              <a:rPr lang="ru-RU" sz="3600" b="1" dirty="0" err="1" smtClean="0">
                <a:solidFill>
                  <a:srgbClr val="002060"/>
                </a:solidFill>
              </a:rPr>
              <a:t>етят</a:t>
            </a:r>
            <a:r>
              <a:rPr lang="ru-RU" sz="3600" b="1" dirty="0" smtClean="0">
                <a:solidFill>
                  <a:srgbClr val="002060"/>
                </a:solidFill>
              </a:rPr>
              <a:t> </a:t>
            </a:r>
            <a:r>
              <a:rPr lang="ru-RU" sz="3600" b="1" dirty="0">
                <a:solidFill>
                  <a:srgbClr val="002060"/>
                </a:solidFill>
              </a:rPr>
              <a:t> </a:t>
            </a:r>
            <a:r>
              <a:rPr lang="ru-RU" sz="3600" b="1" dirty="0" err="1" smtClean="0">
                <a:solidFill>
                  <a:srgbClr val="002060"/>
                </a:solidFill>
              </a:rPr>
              <a:t>ф</a:t>
            </a:r>
            <a:r>
              <a:rPr lang="ru-RU" sz="3600" b="1" dirty="0" err="1" smtClean="0">
                <a:solidFill>
                  <a:srgbClr val="FF0000"/>
                </a:solidFill>
              </a:rPr>
              <a:t>А</a:t>
            </a:r>
            <a:r>
              <a:rPr lang="ru-RU" sz="3600" b="1" dirty="0" err="1" smtClean="0">
                <a:solidFill>
                  <a:srgbClr val="002060"/>
                </a:solidFill>
              </a:rPr>
              <a:t>ры</a:t>
            </a:r>
            <a:r>
              <a:rPr lang="ru-RU" sz="3600" b="1" dirty="0" smtClean="0">
                <a:solidFill>
                  <a:srgbClr val="002060"/>
                </a:solidFill>
              </a:rPr>
              <a:t> моего </a:t>
            </a:r>
            <a:r>
              <a:rPr lang="ru-RU" sz="3600" b="1" dirty="0" err="1" smtClean="0">
                <a:solidFill>
                  <a:srgbClr val="002060"/>
                </a:solidFill>
              </a:rPr>
              <a:t>авт</a:t>
            </a:r>
            <a:r>
              <a:rPr lang="ru-RU" sz="3600" b="1" dirty="0" err="1" smtClean="0">
                <a:solidFill>
                  <a:srgbClr val="FF0000"/>
                </a:solidFill>
              </a:rPr>
              <a:t>О</a:t>
            </a:r>
            <a:r>
              <a:rPr lang="ru-RU" sz="3600" b="1" dirty="0" smtClean="0">
                <a:solidFill>
                  <a:srgbClr val="002060"/>
                </a:solidFill>
              </a:rPr>
              <a:t>.</a:t>
            </a:r>
            <a:endParaRPr lang="ru-RU" sz="3600" b="1" dirty="0">
              <a:solidFill>
                <a:srgbClr val="00206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 cstate="email">
            <a:clrChange>
              <a:clrFrom>
                <a:srgbClr val="FCFBFC"/>
              </a:clrFrom>
              <a:clrTo>
                <a:srgbClr val="FCFB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869" t="24554" r="5855" b="28514"/>
          <a:stretch/>
        </p:blipFill>
        <p:spPr bwMode="auto">
          <a:xfrm>
            <a:off x="4104382" y="2702229"/>
            <a:ext cx="6847603" cy="2426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60768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14469</TotalTime>
  <Words>912</Words>
  <Application>Microsoft Office PowerPoint</Application>
  <PresentationFormat>Произвольный</PresentationFormat>
  <Paragraphs>202</Paragraphs>
  <Slides>33</Slides>
  <Notes>16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4" baseType="lpstr">
      <vt:lpstr>Тема Office</vt:lpstr>
      <vt:lpstr>Дидактический материал к уроку Словарный диктант № 1 4 класс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Почта: galinaslitkova@gmail.com Личный сайт: https://nsportal.ru/slitkova-galina-anatolevna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Павел</dc:creator>
  <cp:lastModifiedBy>Наталья Толстихина</cp:lastModifiedBy>
  <cp:revision>357</cp:revision>
  <dcterms:created xsi:type="dcterms:W3CDTF">2019-07-23T07:38:51Z</dcterms:created>
  <dcterms:modified xsi:type="dcterms:W3CDTF">2021-11-13T09:02:44Z</dcterms:modified>
</cp:coreProperties>
</file>